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33559" y="1124712"/>
            <a:ext cx="508000" cy="509270"/>
          </a:xfrm>
          <a:custGeom>
            <a:avLst/>
            <a:gdLst/>
            <a:ahLst/>
            <a:cxnLst/>
            <a:rect l="l" t="t" r="r" b="b"/>
            <a:pathLst>
              <a:path w="508000" h="509269">
                <a:moveTo>
                  <a:pt x="252983" y="509016"/>
                </a:moveTo>
                <a:lnTo>
                  <a:pt x="207782" y="504901"/>
                </a:lnTo>
                <a:lnTo>
                  <a:pt x="165127" y="493035"/>
                </a:lnTo>
                <a:lnTo>
                  <a:pt x="125758" y="474133"/>
                </a:lnTo>
                <a:lnTo>
                  <a:pt x="90415" y="448908"/>
                </a:lnTo>
                <a:lnTo>
                  <a:pt x="59839" y="418077"/>
                </a:lnTo>
                <a:lnTo>
                  <a:pt x="34769" y="382354"/>
                </a:lnTo>
                <a:lnTo>
                  <a:pt x="15946" y="342454"/>
                </a:lnTo>
                <a:lnTo>
                  <a:pt x="4109" y="299092"/>
                </a:lnTo>
                <a:lnTo>
                  <a:pt x="0" y="252983"/>
                </a:lnTo>
                <a:lnTo>
                  <a:pt x="4109" y="207782"/>
                </a:lnTo>
                <a:lnTo>
                  <a:pt x="15946" y="165127"/>
                </a:lnTo>
                <a:lnTo>
                  <a:pt x="34769" y="125758"/>
                </a:lnTo>
                <a:lnTo>
                  <a:pt x="59839" y="90415"/>
                </a:lnTo>
                <a:lnTo>
                  <a:pt x="90415" y="59839"/>
                </a:lnTo>
                <a:lnTo>
                  <a:pt x="125758" y="34769"/>
                </a:lnTo>
                <a:lnTo>
                  <a:pt x="165127" y="15946"/>
                </a:lnTo>
                <a:lnTo>
                  <a:pt x="207782" y="4109"/>
                </a:lnTo>
                <a:lnTo>
                  <a:pt x="252983" y="0"/>
                </a:lnTo>
                <a:lnTo>
                  <a:pt x="298639" y="4109"/>
                </a:lnTo>
                <a:lnTo>
                  <a:pt x="341647" y="15946"/>
                </a:lnTo>
                <a:lnTo>
                  <a:pt x="381282" y="34769"/>
                </a:lnTo>
                <a:lnTo>
                  <a:pt x="390322" y="41148"/>
                </a:lnTo>
                <a:lnTo>
                  <a:pt x="252983" y="41148"/>
                </a:lnTo>
                <a:lnTo>
                  <a:pt x="204311" y="46934"/>
                </a:lnTo>
                <a:lnTo>
                  <a:pt x="159638" y="63436"/>
                </a:lnTo>
                <a:lnTo>
                  <a:pt x="120110" y="89368"/>
                </a:lnTo>
                <a:lnTo>
                  <a:pt x="86867" y="123444"/>
                </a:lnTo>
                <a:lnTo>
                  <a:pt x="85343" y="131064"/>
                </a:lnTo>
                <a:lnTo>
                  <a:pt x="85343" y="147828"/>
                </a:lnTo>
                <a:lnTo>
                  <a:pt x="87868" y="177760"/>
                </a:lnTo>
                <a:lnTo>
                  <a:pt x="95249" y="205549"/>
                </a:lnTo>
                <a:lnTo>
                  <a:pt x="107203" y="230766"/>
                </a:lnTo>
                <a:lnTo>
                  <a:pt x="123443" y="252983"/>
                </a:lnTo>
                <a:lnTo>
                  <a:pt x="41147" y="252983"/>
                </a:lnTo>
                <a:lnTo>
                  <a:pt x="46934" y="302775"/>
                </a:lnTo>
                <a:lnTo>
                  <a:pt x="63436" y="348424"/>
                </a:lnTo>
                <a:lnTo>
                  <a:pt x="89368" y="388643"/>
                </a:lnTo>
                <a:lnTo>
                  <a:pt x="123443" y="422148"/>
                </a:lnTo>
                <a:lnTo>
                  <a:pt x="131063" y="423672"/>
                </a:lnTo>
                <a:lnTo>
                  <a:pt x="312433" y="423672"/>
                </a:lnTo>
                <a:lnTo>
                  <a:pt x="297045" y="439375"/>
                </a:lnTo>
                <a:lnTo>
                  <a:pt x="252983" y="467868"/>
                </a:lnTo>
                <a:lnTo>
                  <a:pt x="390108" y="467868"/>
                </a:lnTo>
                <a:lnTo>
                  <a:pt x="381282" y="474133"/>
                </a:lnTo>
                <a:lnTo>
                  <a:pt x="341647" y="493035"/>
                </a:lnTo>
                <a:lnTo>
                  <a:pt x="298639" y="504901"/>
                </a:lnTo>
                <a:lnTo>
                  <a:pt x="252983" y="509016"/>
                </a:lnTo>
                <a:close/>
              </a:path>
              <a:path w="508000" h="509269">
                <a:moveTo>
                  <a:pt x="312433" y="423672"/>
                </a:moveTo>
                <a:lnTo>
                  <a:pt x="146303" y="423672"/>
                </a:lnTo>
                <a:lnTo>
                  <a:pt x="176260" y="420933"/>
                </a:lnTo>
                <a:lnTo>
                  <a:pt x="204215" y="413194"/>
                </a:lnTo>
                <a:lnTo>
                  <a:pt x="229885" y="401169"/>
                </a:lnTo>
                <a:lnTo>
                  <a:pt x="252983" y="385572"/>
                </a:lnTo>
                <a:lnTo>
                  <a:pt x="199643" y="379390"/>
                </a:lnTo>
                <a:lnTo>
                  <a:pt x="150327" y="361724"/>
                </a:lnTo>
                <a:lnTo>
                  <a:pt x="106497" y="333890"/>
                </a:lnTo>
                <a:lnTo>
                  <a:pt x="69616" y="297204"/>
                </a:lnTo>
                <a:lnTo>
                  <a:pt x="41147" y="252983"/>
                </a:lnTo>
                <a:lnTo>
                  <a:pt x="123443" y="252983"/>
                </a:lnTo>
                <a:lnTo>
                  <a:pt x="129454" y="199643"/>
                </a:lnTo>
                <a:lnTo>
                  <a:pt x="146657" y="150327"/>
                </a:lnTo>
                <a:lnTo>
                  <a:pt x="173809" y="106497"/>
                </a:lnTo>
                <a:lnTo>
                  <a:pt x="209665" y="69616"/>
                </a:lnTo>
                <a:lnTo>
                  <a:pt x="252983" y="41148"/>
                </a:lnTo>
                <a:lnTo>
                  <a:pt x="390322" y="41148"/>
                </a:lnTo>
                <a:lnTo>
                  <a:pt x="416815" y="59839"/>
                </a:lnTo>
                <a:lnTo>
                  <a:pt x="442425" y="85344"/>
                </a:lnTo>
                <a:lnTo>
                  <a:pt x="361188" y="85344"/>
                </a:lnTo>
                <a:lnTo>
                  <a:pt x="331208" y="88082"/>
                </a:lnTo>
                <a:lnTo>
                  <a:pt x="303085" y="95821"/>
                </a:lnTo>
                <a:lnTo>
                  <a:pt x="276963" y="107846"/>
                </a:lnTo>
                <a:lnTo>
                  <a:pt x="252983" y="123444"/>
                </a:lnTo>
                <a:lnTo>
                  <a:pt x="307067" y="129600"/>
                </a:lnTo>
                <a:lnTo>
                  <a:pt x="356835" y="147096"/>
                </a:lnTo>
                <a:lnTo>
                  <a:pt x="358013" y="147828"/>
                </a:lnTo>
                <a:lnTo>
                  <a:pt x="252983" y="147828"/>
                </a:lnTo>
                <a:lnTo>
                  <a:pt x="211883" y="156114"/>
                </a:lnTo>
                <a:lnTo>
                  <a:pt x="177926" y="178689"/>
                </a:lnTo>
                <a:lnTo>
                  <a:pt x="154828" y="212121"/>
                </a:lnTo>
                <a:lnTo>
                  <a:pt x="146303" y="252983"/>
                </a:lnTo>
                <a:lnTo>
                  <a:pt x="154828" y="294965"/>
                </a:lnTo>
                <a:lnTo>
                  <a:pt x="177926" y="329374"/>
                </a:lnTo>
                <a:lnTo>
                  <a:pt x="211883" y="352639"/>
                </a:lnTo>
                <a:lnTo>
                  <a:pt x="252983" y="361187"/>
                </a:lnTo>
                <a:lnTo>
                  <a:pt x="358784" y="361187"/>
                </a:lnTo>
                <a:lnTo>
                  <a:pt x="333353" y="402323"/>
                </a:lnTo>
                <a:lnTo>
                  <a:pt x="312433" y="423672"/>
                </a:lnTo>
                <a:close/>
              </a:path>
              <a:path w="508000" h="509269">
                <a:moveTo>
                  <a:pt x="390108" y="467868"/>
                </a:moveTo>
                <a:lnTo>
                  <a:pt x="252983" y="467868"/>
                </a:lnTo>
                <a:lnTo>
                  <a:pt x="302537" y="462081"/>
                </a:lnTo>
                <a:lnTo>
                  <a:pt x="347662" y="445579"/>
                </a:lnTo>
                <a:lnTo>
                  <a:pt x="387357" y="419647"/>
                </a:lnTo>
                <a:lnTo>
                  <a:pt x="420624" y="385572"/>
                </a:lnTo>
                <a:lnTo>
                  <a:pt x="422148" y="377952"/>
                </a:lnTo>
                <a:lnTo>
                  <a:pt x="422148" y="361187"/>
                </a:lnTo>
                <a:lnTo>
                  <a:pt x="419623" y="331208"/>
                </a:lnTo>
                <a:lnTo>
                  <a:pt x="412242" y="303085"/>
                </a:lnTo>
                <a:lnTo>
                  <a:pt x="400288" y="276963"/>
                </a:lnTo>
                <a:lnTo>
                  <a:pt x="384048" y="252983"/>
                </a:lnTo>
                <a:lnTo>
                  <a:pt x="466344" y="252983"/>
                </a:lnTo>
                <a:lnTo>
                  <a:pt x="460557" y="204954"/>
                </a:lnTo>
                <a:lnTo>
                  <a:pt x="444055" y="160210"/>
                </a:lnTo>
                <a:lnTo>
                  <a:pt x="418123" y="120324"/>
                </a:lnTo>
                <a:lnTo>
                  <a:pt x="384048" y="86868"/>
                </a:lnTo>
                <a:lnTo>
                  <a:pt x="376428" y="85344"/>
                </a:lnTo>
                <a:lnTo>
                  <a:pt x="442425" y="85344"/>
                </a:lnTo>
                <a:lnTo>
                  <a:pt x="472665" y="125758"/>
                </a:lnTo>
                <a:lnTo>
                  <a:pt x="491528" y="165127"/>
                </a:lnTo>
                <a:lnTo>
                  <a:pt x="503379" y="207782"/>
                </a:lnTo>
                <a:lnTo>
                  <a:pt x="507491" y="252983"/>
                </a:lnTo>
                <a:lnTo>
                  <a:pt x="503379" y="299092"/>
                </a:lnTo>
                <a:lnTo>
                  <a:pt x="491528" y="342454"/>
                </a:lnTo>
                <a:lnTo>
                  <a:pt x="472665" y="382354"/>
                </a:lnTo>
                <a:lnTo>
                  <a:pt x="447518" y="418077"/>
                </a:lnTo>
                <a:lnTo>
                  <a:pt x="416815" y="448908"/>
                </a:lnTo>
                <a:lnTo>
                  <a:pt x="390108" y="467868"/>
                </a:lnTo>
                <a:close/>
              </a:path>
              <a:path w="508000" h="509269">
                <a:moveTo>
                  <a:pt x="358784" y="361187"/>
                </a:moveTo>
                <a:lnTo>
                  <a:pt x="252983" y="361187"/>
                </a:lnTo>
                <a:lnTo>
                  <a:pt x="294965" y="352639"/>
                </a:lnTo>
                <a:lnTo>
                  <a:pt x="329374" y="329374"/>
                </a:lnTo>
                <a:lnTo>
                  <a:pt x="352639" y="294965"/>
                </a:lnTo>
                <a:lnTo>
                  <a:pt x="361188" y="252983"/>
                </a:lnTo>
                <a:lnTo>
                  <a:pt x="352639" y="212121"/>
                </a:lnTo>
                <a:lnTo>
                  <a:pt x="329374" y="178689"/>
                </a:lnTo>
                <a:lnTo>
                  <a:pt x="294965" y="156114"/>
                </a:lnTo>
                <a:lnTo>
                  <a:pt x="252983" y="147828"/>
                </a:lnTo>
                <a:lnTo>
                  <a:pt x="358013" y="147828"/>
                </a:lnTo>
                <a:lnTo>
                  <a:pt x="400897" y="174467"/>
                </a:lnTo>
                <a:lnTo>
                  <a:pt x="437863" y="210251"/>
                </a:lnTo>
                <a:lnTo>
                  <a:pt x="466344" y="252983"/>
                </a:lnTo>
                <a:lnTo>
                  <a:pt x="384048" y="252983"/>
                </a:lnTo>
                <a:lnTo>
                  <a:pt x="378025" y="307811"/>
                </a:lnTo>
                <a:lnTo>
                  <a:pt x="360736" y="358030"/>
                </a:lnTo>
                <a:lnTo>
                  <a:pt x="358784" y="361187"/>
                </a:lnTo>
                <a:close/>
              </a:path>
              <a:path w="508000" h="509269">
                <a:moveTo>
                  <a:pt x="326136" y="306324"/>
                </a:moveTo>
                <a:lnTo>
                  <a:pt x="176783" y="306324"/>
                </a:lnTo>
                <a:lnTo>
                  <a:pt x="181355" y="286512"/>
                </a:lnTo>
                <a:lnTo>
                  <a:pt x="192023" y="286512"/>
                </a:lnTo>
                <a:lnTo>
                  <a:pt x="201167" y="280416"/>
                </a:lnTo>
                <a:lnTo>
                  <a:pt x="202691" y="271272"/>
                </a:lnTo>
                <a:lnTo>
                  <a:pt x="219455" y="199643"/>
                </a:lnTo>
                <a:lnTo>
                  <a:pt x="220979" y="199643"/>
                </a:lnTo>
                <a:lnTo>
                  <a:pt x="220979" y="190500"/>
                </a:lnTo>
                <a:lnTo>
                  <a:pt x="214883" y="184404"/>
                </a:lnTo>
                <a:lnTo>
                  <a:pt x="207263" y="184404"/>
                </a:lnTo>
                <a:lnTo>
                  <a:pt x="211835" y="169164"/>
                </a:lnTo>
                <a:lnTo>
                  <a:pt x="292607" y="169164"/>
                </a:lnTo>
                <a:lnTo>
                  <a:pt x="288035" y="184404"/>
                </a:lnTo>
                <a:lnTo>
                  <a:pt x="281273" y="185499"/>
                </a:lnTo>
                <a:lnTo>
                  <a:pt x="275081" y="188595"/>
                </a:lnTo>
                <a:lnTo>
                  <a:pt x="270033" y="193405"/>
                </a:lnTo>
                <a:lnTo>
                  <a:pt x="266699" y="199643"/>
                </a:lnTo>
                <a:lnTo>
                  <a:pt x="249935" y="271272"/>
                </a:lnTo>
                <a:lnTo>
                  <a:pt x="249935" y="280416"/>
                </a:lnTo>
                <a:lnTo>
                  <a:pt x="254507" y="284988"/>
                </a:lnTo>
                <a:lnTo>
                  <a:pt x="331059" y="284988"/>
                </a:lnTo>
                <a:lnTo>
                  <a:pt x="326136" y="306324"/>
                </a:lnTo>
                <a:close/>
              </a:path>
              <a:path w="508000" h="509269">
                <a:moveTo>
                  <a:pt x="331059" y="284988"/>
                </a:moveTo>
                <a:lnTo>
                  <a:pt x="272795" y="284988"/>
                </a:lnTo>
                <a:lnTo>
                  <a:pt x="289845" y="282273"/>
                </a:lnTo>
                <a:lnTo>
                  <a:pt x="304037" y="274701"/>
                </a:lnTo>
                <a:lnTo>
                  <a:pt x="314801" y="263128"/>
                </a:lnTo>
                <a:lnTo>
                  <a:pt x="321564" y="248412"/>
                </a:lnTo>
                <a:lnTo>
                  <a:pt x="321564" y="246888"/>
                </a:lnTo>
                <a:lnTo>
                  <a:pt x="339852" y="246888"/>
                </a:lnTo>
                <a:lnTo>
                  <a:pt x="331059" y="28498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77.png"/><Relationship Id="rId39" Type="http://schemas.openxmlformats.org/officeDocument/2006/relationships/image" Target="../media/image78.png"/><Relationship Id="rId40" Type="http://schemas.openxmlformats.org/officeDocument/2006/relationships/image" Target="../media/image79.png"/><Relationship Id="rId41" Type="http://schemas.openxmlformats.org/officeDocument/2006/relationships/image" Target="../media/image80.png"/><Relationship Id="rId42" Type="http://schemas.openxmlformats.org/officeDocument/2006/relationships/image" Target="../media/image81.png"/><Relationship Id="rId43" Type="http://schemas.openxmlformats.org/officeDocument/2006/relationships/image" Target="../media/image82.png"/><Relationship Id="rId44" Type="http://schemas.openxmlformats.org/officeDocument/2006/relationships/image" Target="../media/image83.png"/><Relationship Id="rId45" Type="http://schemas.openxmlformats.org/officeDocument/2006/relationships/image" Target="../media/image84.png"/><Relationship Id="rId46" Type="http://schemas.openxmlformats.org/officeDocument/2006/relationships/image" Target="../media/image85.png"/><Relationship Id="rId47" Type="http://schemas.openxmlformats.org/officeDocument/2006/relationships/image" Target="../media/image86.png"/><Relationship Id="rId48" Type="http://schemas.openxmlformats.org/officeDocument/2006/relationships/image" Target="../media/image87.png"/><Relationship Id="rId49" Type="http://schemas.openxmlformats.org/officeDocument/2006/relationships/image" Target="../media/image88.png"/><Relationship Id="rId50" Type="http://schemas.openxmlformats.org/officeDocument/2006/relationships/image" Target="../media/image89.png"/><Relationship Id="rId51" Type="http://schemas.openxmlformats.org/officeDocument/2006/relationships/image" Target="../media/image90.png"/><Relationship Id="rId52" Type="http://schemas.openxmlformats.org/officeDocument/2006/relationships/image" Target="../media/image91.png"/><Relationship Id="rId53" Type="http://schemas.openxmlformats.org/officeDocument/2006/relationships/image" Target="../media/image92.png"/><Relationship Id="rId54" Type="http://schemas.openxmlformats.org/officeDocument/2006/relationships/image" Target="../media/image93.png"/><Relationship Id="rId55" Type="http://schemas.openxmlformats.org/officeDocument/2006/relationships/image" Target="../media/image94.png"/><Relationship Id="rId56" Type="http://schemas.openxmlformats.org/officeDocument/2006/relationships/image" Target="../media/image95.png"/><Relationship Id="rId57" Type="http://schemas.openxmlformats.org/officeDocument/2006/relationships/image" Target="../media/image96.png"/><Relationship Id="rId58" Type="http://schemas.openxmlformats.org/officeDocument/2006/relationships/image" Target="../media/image97.png"/><Relationship Id="rId59" Type="http://schemas.openxmlformats.org/officeDocument/2006/relationships/image" Target="../media/image98.png"/><Relationship Id="rId60" Type="http://schemas.openxmlformats.org/officeDocument/2006/relationships/image" Target="../media/image99.png"/><Relationship Id="rId61" Type="http://schemas.openxmlformats.org/officeDocument/2006/relationships/image" Target="../media/image100.png"/><Relationship Id="rId62" Type="http://schemas.openxmlformats.org/officeDocument/2006/relationships/image" Target="../media/image101.png"/><Relationship Id="rId63" Type="http://schemas.openxmlformats.org/officeDocument/2006/relationships/image" Target="../media/image102.png"/><Relationship Id="rId64" Type="http://schemas.openxmlformats.org/officeDocument/2006/relationships/image" Target="../media/image103.png"/><Relationship Id="rId65" Type="http://schemas.openxmlformats.org/officeDocument/2006/relationships/image" Target="../media/image104.png"/><Relationship Id="rId66" Type="http://schemas.openxmlformats.org/officeDocument/2006/relationships/image" Target="../media/image105.png"/><Relationship Id="rId67" Type="http://schemas.openxmlformats.org/officeDocument/2006/relationships/image" Target="../media/image106.png"/><Relationship Id="rId68" Type="http://schemas.openxmlformats.org/officeDocument/2006/relationships/image" Target="../media/image107.png"/><Relationship Id="rId69" Type="http://schemas.openxmlformats.org/officeDocument/2006/relationships/image" Target="../media/image108.png"/><Relationship Id="rId70" Type="http://schemas.openxmlformats.org/officeDocument/2006/relationships/image" Target="../media/image109.png"/><Relationship Id="rId71" Type="http://schemas.openxmlformats.org/officeDocument/2006/relationships/image" Target="../media/image110.png"/><Relationship Id="rId72" Type="http://schemas.openxmlformats.org/officeDocument/2006/relationships/image" Target="../media/image111.png"/><Relationship Id="rId73" Type="http://schemas.openxmlformats.org/officeDocument/2006/relationships/image" Target="../media/image112.png"/><Relationship Id="rId74" Type="http://schemas.openxmlformats.org/officeDocument/2006/relationships/image" Target="../media/image113.png"/><Relationship Id="rId75" Type="http://schemas.openxmlformats.org/officeDocument/2006/relationships/image" Target="../media/image114.png"/><Relationship Id="rId76" Type="http://schemas.openxmlformats.org/officeDocument/2006/relationships/image" Target="../media/image115.png"/><Relationship Id="rId77" Type="http://schemas.openxmlformats.org/officeDocument/2006/relationships/image" Target="../media/image116.png"/><Relationship Id="rId78" Type="http://schemas.openxmlformats.org/officeDocument/2006/relationships/image" Target="../media/image117.png"/><Relationship Id="rId79" Type="http://schemas.openxmlformats.org/officeDocument/2006/relationships/image" Target="../media/image118.png"/><Relationship Id="rId80" Type="http://schemas.openxmlformats.org/officeDocument/2006/relationships/image" Target="../media/image119.png"/><Relationship Id="rId81" Type="http://schemas.openxmlformats.org/officeDocument/2006/relationships/image" Target="../media/image120.png"/><Relationship Id="rId82" Type="http://schemas.openxmlformats.org/officeDocument/2006/relationships/image" Target="../media/image121.png"/><Relationship Id="rId83" Type="http://schemas.openxmlformats.org/officeDocument/2006/relationships/image" Target="../media/image122.png"/><Relationship Id="rId84" Type="http://schemas.openxmlformats.org/officeDocument/2006/relationships/image" Target="../media/image123.png"/><Relationship Id="rId85" Type="http://schemas.openxmlformats.org/officeDocument/2006/relationships/image" Target="../media/image124.png"/><Relationship Id="rId86" Type="http://schemas.openxmlformats.org/officeDocument/2006/relationships/image" Target="../media/image125.png"/><Relationship Id="rId87" Type="http://schemas.openxmlformats.org/officeDocument/2006/relationships/image" Target="../media/image126.png"/><Relationship Id="rId88" Type="http://schemas.openxmlformats.org/officeDocument/2006/relationships/image" Target="../media/image127.png"/><Relationship Id="rId89" Type="http://schemas.openxmlformats.org/officeDocument/2006/relationships/image" Target="../media/image128.png"/><Relationship Id="rId90" Type="http://schemas.openxmlformats.org/officeDocument/2006/relationships/image" Target="../media/image129.png"/><Relationship Id="rId91" Type="http://schemas.openxmlformats.org/officeDocument/2006/relationships/image" Target="../media/image130.png"/><Relationship Id="rId92" Type="http://schemas.openxmlformats.org/officeDocument/2006/relationships/image" Target="../media/image131.png"/><Relationship Id="rId93" Type="http://schemas.openxmlformats.org/officeDocument/2006/relationships/image" Target="../media/image132.png"/><Relationship Id="rId94" Type="http://schemas.openxmlformats.org/officeDocument/2006/relationships/image" Target="../media/image133.png"/><Relationship Id="rId95" Type="http://schemas.openxmlformats.org/officeDocument/2006/relationships/image" Target="../media/image134.png"/><Relationship Id="rId96" Type="http://schemas.openxmlformats.org/officeDocument/2006/relationships/image" Target="../media/image135.png"/><Relationship Id="rId97" Type="http://schemas.openxmlformats.org/officeDocument/2006/relationships/image" Target="../media/image136.png"/><Relationship Id="rId98" Type="http://schemas.openxmlformats.org/officeDocument/2006/relationships/image" Target="../media/image137.png"/><Relationship Id="rId99" Type="http://schemas.openxmlformats.org/officeDocument/2006/relationships/image" Target="../media/image138.png"/><Relationship Id="rId100" Type="http://schemas.openxmlformats.org/officeDocument/2006/relationships/image" Target="../media/image139.png"/><Relationship Id="rId101" Type="http://schemas.openxmlformats.org/officeDocument/2006/relationships/image" Target="../media/image140.png"/><Relationship Id="rId102" Type="http://schemas.openxmlformats.org/officeDocument/2006/relationships/image" Target="../media/image141.png"/><Relationship Id="rId103" Type="http://schemas.openxmlformats.org/officeDocument/2006/relationships/image" Target="../media/image142.png"/><Relationship Id="rId104" Type="http://schemas.openxmlformats.org/officeDocument/2006/relationships/image" Target="../media/image143.png"/><Relationship Id="rId105" Type="http://schemas.openxmlformats.org/officeDocument/2006/relationships/image" Target="../media/image144.png"/><Relationship Id="rId106" Type="http://schemas.openxmlformats.org/officeDocument/2006/relationships/image" Target="../media/image145.png"/><Relationship Id="rId107" Type="http://schemas.openxmlformats.org/officeDocument/2006/relationships/image" Target="../media/image146.png"/><Relationship Id="rId108" Type="http://schemas.openxmlformats.org/officeDocument/2006/relationships/image" Target="../media/image147.png"/><Relationship Id="rId109" Type="http://schemas.openxmlformats.org/officeDocument/2006/relationships/image" Target="../media/image148.png"/><Relationship Id="rId110" Type="http://schemas.openxmlformats.org/officeDocument/2006/relationships/image" Target="../media/image149.png"/><Relationship Id="rId111" Type="http://schemas.openxmlformats.org/officeDocument/2006/relationships/image" Target="../media/image150.png"/><Relationship Id="rId112" Type="http://schemas.openxmlformats.org/officeDocument/2006/relationships/image" Target="../media/image151.png"/><Relationship Id="rId113" Type="http://schemas.openxmlformats.org/officeDocument/2006/relationships/image" Target="../media/image152.png"/><Relationship Id="rId114" Type="http://schemas.openxmlformats.org/officeDocument/2006/relationships/image" Target="../media/image153.png"/><Relationship Id="rId115" Type="http://schemas.openxmlformats.org/officeDocument/2006/relationships/image" Target="../media/image154.png"/><Relationship Id="rId116" Type="http://schemas.openxmlformats.org/officeDocument/2006/relationships/image" Target="../media/image155.png"/><Relationship Id="rId117" Type="http://schemas.openxmlformats.org/officeDocument/2006/relationships/image" Target="../media/image156.png"/><Relationship Id="rId118" Type="http://schemas.openxmlformats.org/officeDocument/2006/relationships/image" Target="../media/image157.png"/><Relationship Id="rId119" Type="http://schemas.openxmlformats.org/officeDocument/2006/relationships/image" Target="../media/image158.png"/><Relationship Id="rId120" Type="http://schemas.openxmlformats.org/officeDocument/2006/relationships/image" Target="../media/image159.png"/><Relationship Id="rId121" Type="http://schemas.openxmlformats.org/officeDocument/2006/relationships/image" Target="../media/image160.png"/><Relationship Id="rId122" Type="http://schemas.openxmlformats.org/officeDocument/2006/relationships/image" Target="../media/image161.png"/><Relationship Id="rId123" Type="http://schemas.openxmlformats.org/officeDocument/2006/relationships/image" Target="../media/image162.png"/><Relationship Id="rId124" Type="http://schemas.openxmlformats.org/officeDocument/2006/relationships/image" Target="../media/image163.png"/><Relationship Id="rId125" Type="http://schemas.openxmlformats.org/officeDocument/2006/relationships/image" Target="../media/image164.png"/><Relationship Id="rId126" Type="http://schemas.openxmlformats.org/officeDocument/2006/relationships/image" Target="../media/image165.png"/><Relationship Id="rId127" Type="http://schemas.openxmlformats.org/officeDocument/2006/relationships/image" Target="../media/image166.png"/><Relationship Id="rId128" Type="http://schemas.openxmlformats.org/officeDocument/2006/relationships/image" Target="../media/image167.png"/><Relationship Id="rId129" Type="http://schemas.openxmlformats.org/officeDocument/2006/relationships/image" Target="../media/image168.jpg"/><Relationship Id="rId130" Type="http://schemas.openxmlformats.org/officeDocument/2006/relationships/image" Target="../media/image169.png"/><Relationship Id="rId131" Type="http://schemas.openxmlformats.org/officeDocument/2006/relationships/image" Target="../media/image170.png"/><Relationship Id="rId132" Type="http://schemas.openxmlformats.org/officeDocument/2006/relationships/image" Target="../media/image171.jpg"/><Relationship Id="rId133" Type="http://schemas.openxmlformats.org/officeDocument/2006/relationships/image" Target="../media/image172.png"/><Relationship Id="rId134" Type="http://schemas.openxmlformats.org/officeDocument/2006/relationships/image" Target="../media/image173.png"/><Relationship Id="rId135" Type="http://schemas.openxmlformats.org/officeDocument/2006/relationships/image" Target="../media/image174.png"/><Relationship Id="rId136" Type="http://schemas.openxmlformats.org/officeDocument/2006/relationships/image" Target="../media/image175.png"/><Relationship Id="rId137" Type="http://schemas.openxmlformats.org/officeDocument/2006/relationships/image" Target="../media/image176.png"/><Relationship Id="rId138" Type="http://schemas.openxmlformats.org/officeDocument/2006/relationships/image" Target="../media/image177.png"/><Relationship Id="rId139" Type="http://schemas.openxmlformats.org/officeDocument/2006/relationships/image" Target="../media/image178.png"/><Relationship Id="rId140" Type="http://schemas.openxmlformats.org/officeDocument/2006/relationships/image" Target="../media/image179.png"/><Relationship Id="rId141" Type="http://schemas.openxmlformats.org/officeDocument/2006/relationships/image" Target="../media/image180.png"/><Relationship Id="rId142" Type="http://schemas.openxmlformats.org/officeDocument/2006/relationships/image" Target="../media/image181.png"/><Relationship Id="rId143" Type="http://schemas.openxmlformats.org/officeDocument/2006/relationships/image" Target="../media/image182.png"/><Relationship Id="rId144" Type="http://schemas.openxmlformats.org/officeDocument/2006/relationships/image" Target="../media/image183.png"/><Relationship Id="rId145" Type="http://schemas.openxmlformats.org/officeDocument/2006/relationships/image" Target="../media/image184.png"/><Relationship Id="rId146" Type="http://schemas.openxmlformats.org/officeDocument/2006/relationships/image" Target="../media/image185.png"/><Relationship Id="rId147" Type="http://schemas.openxmlformats.org/officeDocument/2006/relationships/image" Target="../media/image186.png"/><Relationship Id="rId148" Type="http://schemas.openxmlformats.org/officeDocument/2006/relationships/image" Target="../media/image187.png"/><Relationship Id="rId149" Type="http://schemas.openxmlformats.org/officeDocument/2006/relationships/image" Target="../media/image188.png"/><Relationship Id="rId150" Type="http://schemas.openxmlformats.org/officeDocument/2006/relationships/image" Target="../media/image189.png"/><Relationship Id="rId151" Type="http://schemas.openxmlformats.org/officeDocument/2006/relationships/image" Target="../media/image190.png"/><Relationship Id="rId152" Type="http://schemas.openxmlformats.org/officeDocument/2006/relationships/image" Target="../media/image191.png"/><Relationship Id="rId153" Type="http://schemas.openxmlformats.org/officeDocument/2006/relationships/image" Target="../media/image192.png"/><Relationship Id="rId154" Type="http://schemas.openxmlformats.org/officeDocument/2006/relationships/image" Target="../media/image193.png"/><Relationship Id="rId155" Type="http://schemas.openxmlformats.org/officeDocument/2006/relationships/image" Target="../media/image194.png"/><Relationship Id="rId156" Type="http://schemas.openxmlformats.org/officeDocument/2006/relationships/image" Target="../media/image195.png"/><Relationship Id="rId157" Type="http://schemas.openxmlformats.org/officeDocument/2006/relationships/image" Target="../media/image196.png"/><Relationship Id="rId158" Type="http://schemas.openxmlformats.org/officeDocument/2006/relationships/image" Target="../media/image197.png"/><Relationship Id="rId159" Type="http://schemas.openxmlformats.org/officeDocument/2006/relationships/image" Target="../media/image198.png"/><Relationship Id="rId160" Type="http://schemas.openxmlformats.org/officeDocument/2006/relationships/image" Target="../media/image199.png"/><Relationship Id="rId161" Type="http://schemas.openxmlformats.org/officeDocument/2006/relationships/image" Target="../media/image20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Relationship Id="rId29" Type="http://schemas.openxmlformats.org/officeDocument/2006/relationships/image" Target="../media/image228.png"/><Relationship Id="rId30" Type="http://schemas.openxmlformats.org/officeDocument/2006/relationships/image" Target="../media/image229.png"/><Relationship Id="rId31" Type="http://schemas.openxmlformats.org/officeDocument/2006/relationships/image" Target="../media/image230.png"/><Relationship Id="rId32" Type="http://schemas.openxmlformats.org/officeDocument/2006/relationships/image" Target="../media/image231.png"/><Relationship Id="rId33" Type="http://schemas.openxmlformats.org/officeDocument/2006/relationships/image" Target="../media/image232.png"/><Relationship Id="rId34" Type="http://schemas.openxmlformats.org/officeDocument/2006/relationships/image" Target="../media/image233.png"/><Relationship Id="rId35" Type="http://schemas.openxmlformats.org/officeDocument/2006/relationships/image" Target="../media/image234.png"/><Relationship Id="rId36" Type="http://schemas.openxmlformats.org/officeDocument/2006/relationships/image" Target="../media/image235.png"/><Relationship Id="rId37" Type="http://schemas.openxmlformats.org/officeDocument/2006/relationships/image" Target="../media/image236.png"/><Relationship Id="rId38" Type="http://schemas.openxmlformats.org/officeDocument/2006/relationships/image" Target="../media/image237.png"/><Relationship Id="rId39" Type="http://schemas.openxmlformats.org/officeDocument/2006/relationships/image" Target="../media/image238.png"/><Relationship Id="rId40" Type="http://schemas.openxmlformats.org/officeDocument/2006/relationships/image" Target="../media/image239.png"/><Relationship Id="rId41" Type="http://schemas.openxmlformats.org/officeDocument/2006/relationships/image" Target="../media/image240.png"/><Relationship Id="rId42" Type="http://schemas.openxmlformats.org/officeDocument/2006/relationships/image" Target="../media/image241.png"/><Relationship Id="rId43" Type="http://schemas.openxmlformats.org/officeDocument/2006/relationships/image" Target="../media/image242.png"/><Relationship Id="rId44" Type="http://schemas.openxmlformats.org/officeDocument/2006/relationships/image" Target="../media/image243.png"/><Relationship Id="rId45" Type="http://schemas.openxmlformats.org/officeDocument/2006/relationships/image" Target="../media/image244.png"/><Relationship Id="rId46" Type="http://schemas.openxmlformats.org/officeDocument/2006/relationships/image" Target="../media/image245.png"/><Relationship Id="rId47" Type="http://schemas.openxmlformats.org/officeDocument/2006/relationships/image" Target="../media/image246.png"/><Relationship Id="rId48" Type="http://schemas.openxmlformats.org/officeDocument/2006/relationships/image" Target="../media/image247.png"/><Relationship Id="rId49" Type="http://schemas.openxmlformats.org/officeDocument/2006/relationships/image" Target="../media/image248.png"/><Relationship Id="rId50" Type="http://schemas.openxmlformats.org/officeDocument/2006/relationships/image" Target="../media/image249.png"/><Relationship Id="rId51" Type="http://schemas.openxmlformats.org/officeDocument/2006/relationships/image" Target="../media/image250.png"/><Relationship Id="rId52" Type="http://schemas.openxmlformats.org/officeDocument/2006/relationships/image" Target="../media/image251.png"/><Relationship Id="rId53" Type="http://schemas.openxmlformats.org/officeDocument/2006/relationships/image" Target="../media/image252.png"/><Relationship Id="rId54" Type="http://schemas.openxmlformats.org/officeDocument/2006/relationships/image" Target="../media/image253.png"/><Relationship Id="rId55" Type="http://schemas.openxmlformats.org/officeDocument/2006/relationships/image" Target="../media/image254.png"/><Relationship Id="rId56" Type="http://schemas.openxmlformats.org/officeDocument/2006/relationships/image" Target="../media/image255.png"/><Relationship Id="rId57" Type="http://schemas.openxmlformats.org/officeDocument/2006/relationships/image" Target="../media/image256.png"/><Relationship Id="rId58" Type="http://schemas.openxmlformats.org/officeDocument/2006/relationships/image" Target="../media/image257.png"/><Relationship Id="rId59" Type="http://schemas.openxmlformats.org/officeDocument/2006/relationships/image" Target="../media/image258.png"/><Relationship Id="rId60" Type="http://schemas.openxmlformats.org/officeDocument/2006/relationships/image" Target="../media/image259.png"/><Relationship Id="rId61" Type="http://schemas.openxmlformats.org/officeDocument/2006/relationships/image" Target="../media/image260.png"/><Relationship Id="rId62" Type="http://schemas.openxmlformats.org/officeDocument/2006/relationships/image" Target="../media/image261.png"/><Relationship Id="rId63" Type="http://schemas.openxmlformats.org/officeDocument/2006/relationships/image" Target="../media/image262.png"/><Relationship Id="rId64" Type="http://schemas.openxmlformats.org/officeDocument/2006/relationships/image" Target="../media/image263.png"/><Relationship Id="rId65" Type="http://schemas.openxmlformats.org/officeDocument/2006/relationships/image" Target="../media/image264.png"/><Relationship Id="rId66" Type="http://schemas.openxmlformats.org/officeDocument/2006/relationships/image" Target="../media/image265.png"/><Relationship Id="rId67" Type="http://schemas.openxmlformats.org/officeDocument/2006/relationships/image" Target="../media/image266.png"/><Relationship Id="rId68" Type="http://schemas.openxmlformats.org/officeDocument/2006/relationships/image" Target="../media/image267.png"/><Relationship Id="rId69" Type="http://schemas.openxmlformats.org/officeDocument/2006/relationships/image" Target="../media/image268.png"/><Relationship Id="rId70" Type="http://schemas.openxmlformats.org/officeDocument/2006/relationships/image" Target="../media/image269.png"/><Relationship Id="rId71" Type="http://schemas.openxmlformats.org/officeDocument/2006/relationships/image" Target="../media/image270.png"/><Relationship Id="rId72" Type="http://schemas.openxmlformats.org/officeDocument/2006/relationships/image" Target="../media/image271.png"/><Relationship Id="rId73" Type="http://schemas.openxmlformats.org/officeDocument/2006/relationships/image" Target="../media/image272.png"/><Relationship Id="rId74" Type="http://schemas.openxmlformats.org/officeDocument/2006/relationships/image" Target="../media/image273.png"/><Relationship Id="rId75" Type="http://schemas.openxmlformats.org/officeDocument/2006/relationships/image" Target="../media/image274.png"/><Relationship Id="rId76" Type="http://schemas.openxmlformats.org/officeDocument/2006/relationships/image" Target="../media/image275.png"/><Relationship Id="rId77" Type="http://schemas.openxmlformats.org/officeDocument/2006/relationships/image" Target="../media/image276.png"/><Relationship Id="rId78" Type="http://schemas.openxmlformats.org/officeDocument/2006/relationships/image" Target="../media/image277.png"/><Relationship Id="rId79" Type="http://schemas.openxmlformats.org/officeDocument/2006/relationships/image" Target="../media/image278.png"/><Relationship Id="rId80" Type="http://schemas.openxmlformats.org/officeDocument/2006/relationships/image" Target="../media/image279.png"/><Relationship Id="rId81" Type="http://schemas.openxmlformats.org/officeDocument/2006/relationships/image" Target="../media/image280.png"/><Relationship Id="rId82" Type="http://schemas.openxmlformats.org/officeDocument/2006/relationships/image" Target="../media/image281.png"/><Relationship Id="rId83" Type="http://schemas.openxmlformats.org/officeDocument/2006/relationships/image" Target="../media/image282.png"/><Relationship Id="rId84" Type="http://schemas.openxmlformats.org/officeDocument/2006/relationships/image" Target="../media/image283.png"/><Relationship Id="rId85" Type="http://schemas.openxmlformats.org/officeDocument/2006/relationships/image" Target="../media/image284.png"/><Relationship Id="rId86" Type="http://schemas.openxmlformats.org/officeDocument/2006/relationships/image" Target="../media/image285.png"/><Relationship Id="rId87" Type="http://schemas.openxmlformats.org/officeDocument/2006/relationships/image" Target="../media/image286.png"/><Relationship Id="rId88" Type="http://schemas.openxmlformats.org/officeDocument/2006/relationships/image" Target="../media/image287.png"/><Relationship Id="rId89" Type="http://schemas.openxmlformats.org/officeDocument/2006/relationships/image" Target="../media/image288.png"/><Relationship Id="rId90" Type="http://schemas.openxmlformats.org/officeDocument/2006/relationships/image" Target="../media/image289.png"/><Relationship Id="rId91" Type="http://schemas.openxmlformats.org/officeDocument/2006/relationships/image" Target="../media/image290.png"/><Relationship Id="rId92" Type="http://schemas.openxmlformats.org/officeDocument/2006/relationships/image" Target="../media/image291.png"/><Relationship Id="rId93" Type="http://schemas.openxmlformats.org/officeDocument/2006/relationships/image" Target="../media/image292.png"/><Relationship Id="rId94" Type="http://schemas.openxmlformats.org/officeDocument/2006/relationships/image" Target="../media/image293.png"/><Relationship Id="rId95" Type="http://schemas.openxmlformats.org/officeDocument/2006/relationships/image" Target="../media/image294.png"/><Relationship Id="rId96" Type="http://schemas.openxmlformats.org/officeDocument/2006/relationships/image" Target="../media/image295.png"/><Relationship Id="rId97" Type="http://schemas.openxmlformats.org/officeDocument/2006/relationships/image" Target="../media/image296.png"/><Relationship Id="rId98" Type="http://schemas.openxmlformats.org/officeDocument/2006/relationships/image" Target="../media/image297.jpg"/><Relationship Id="rId99" Type="http://schemas.openxmlformats.org/officeDocument/2006/relationships/image" Target="../media/image298.png"/><Relationship Id="rId100" Type="http://schemas.openxmlformats.org/officeDocument/2006/relationships/image" Target="../media/image299.png"/><Relationship Id="rId101" Type="http://schemas.openxmlformats.org/officeDocument/2006/relationships/image" Target="../media/image300.png"/><Relationship Id="rId102" Type="http://schemas.openxmlformats.org/officeDocument/2006/relationships/image" Target="../media/image301.png"/><Relationship Id="rId103" Type="http://schemas.openxmlformats.org/officeDocument/2006/relationships/image" Target="../media/image302.png"/><Relationship Id="rId104" Type="http://schemas.openxmlformats.org/officeDocument/2006/relationships/image" Target="../media/image303.png"/><Relationship Id="rId105" Type="http://schemas.openxmlformats.org/officeDocument/2006/relationships/image" Target="../media/image304.png"/><Relationship Id="rId106" Type="http://schemas.openxmlformats.org/officeDocument/2006/relationships/image" Target="../media/image305.png"/><Relationship Id="rId107" Type="http://schemas.openxmlformats.org/officeDocument/2006/relationships/image" Target="../media/image306.png"/><Relationship Id="rId108" Type="http://schemas.openxmlformats.org/officeDocument/2006/relationships/image" Target="../media/image307.png"/><Relationship Id="rId109" Type="http://schemas.openxmlformats.org/officeDocument/2006/relationships/image" Target="../media/image308.png"/><Relationship Id="rId110" Type="http://schemas.openxmlformats.org/officeDocument/2006/relationships/image" Target="../media/image309.png"/><Relationship Id="rId111" Type="http://schemas.openxmlformats.org/officeDocument/2006/relationships/image" Target="../media/image310.png"/><Relationship Id="rId112" Type="http://schemas.openxmlformats.org/officeDocument/2006/relationships/image" Target="../media/image311.png"/><Relationship Id="rId113" Type="http://schemas.openxmlformats.org/officeDocument/2006/relationships/image" Target="../media/image312.png"/><Relationship Id="rId114" Type="http://schemas.openxmlformats.org/officeDocument/2006/relationships/image" Target="../media/image313.png"/><Relationship Id="rId115" Type="http://schemas.openxmlformats.org/officeDocument/2006/relationships/image" Target="../media/image3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340.png"/><Relationship Id="rId30" Type="http://schemas.openxmlformats.org/officeDocument/2006/relationships/image" Target="../media/image341.png"/><Relationship Id="rId31" Type="http://schemas.openxmlformats.org/officeDocument/2006/relationships/image" Target="../media/image342.png"/><Relationship Id="rId32" Type="http://schemas.openxmlformats.org/officeDocument/2006/relationships/image" Target="../media/image343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Relationship Id="rId35" Type="http://schemas.openxmlformats.org/officeDocument/2006/relationships/image" Target="../media/image346.png"/><Relationship Id="rId36" Type="http://schemas.openxmlformats.org/officeDocument/2006/relationships/image" Target="../media/image347.png"/><Relationship Id="rId37" Type="http://schemas.openxmlformats.org/officeDocument/2006/relationships/image" Target="../media/image348.png"/><Relationship Id="rId38" Type="http://schemas.openxmlformats.org/officeDocument/2006/relationships/image" Target="../media/image349.png"/><Relationship Id="rId39" Type="http://schemas.openxmlformats.org/officeDocument/2006/relationships/image" Target="../media/image350.png"/><Relationship Id="rId40" Type="http://schemas.openxmlformats.org/officeDocument/2006/relationships/image" Target="../media/image351.png"/><Relationship Id="rId41" Type="http://schemas.openxmlformats.org/officeDocument/2006/relationships/image" Target="../media/image352.png"/><Relationship Id="rId42" Type="http://schemas.openxmlformats.org/officeDocument/2006/relationships/image" Target="../media/image353.png"/><Relationship Id="rId43" Type="http://schemas.openxmlformats.org/officeDocument/2006/relationships/image" Target="../media/image354.png"/><Relationship Id="rId44" Type="http://schemas.openxmlformats.org/officeDocument/2006/relationships/image" Target="../media/image355.png"/><Relationship Id="rId45" Type="http://schemas.openxmlformats.org/officeDocument/2006/relationships/image" Target="../media/image356.png"/><Relationship Id="rId46" Type="http://schemas.openxmlformats.org/officeDocument/2006/relationships/image" Target="../media/image357.png"/><Relationship Id="rId47" Type="http://schemas.openxmlformats.org/officeDocument/2006/relationships/image" Target="../media/image358.png"/><Relationship Id="rId48" Type="http://schemas.openxmlformats.org/officeDocument/2006/relationships/image" Target="../media/image359.png"/><Relationship Id="rId49" Type="http://schemas.openxmlformats.org/officeDocument/2006/relationships/image" Target="../media/image360.png"/><Relationship Id="rId50" Type="http://schemas.openxmlformats.org/officeDocument/2006/relationships/image" Target="../media/image361.png"/><Relationship Id="rId51" Type="http://schemas.openxmlformats.org/officeDocument/2006/relationships/image" Target="../media/image362.png"/><Relationship Id="rId52" Type="http://schemas.openxmlformats.org/officeDocument/2006/relationships/image" Target="../media/image363.png"/><Relationship Id="rId53" Type="http://schemas.openxmlformats.org/officeDocument/2006/relationships/image" Target="../media/image364.png"/><Relationship Id="rId54" Type="http://schemas.openxmlformats.org/officeDocument/2006/relationships/image" Target="../media/image365.png"/><Relationship Id="rId55" Type="http://schemas.openxmlformats.org/officeDocument/2006/relationships/image" Target="../media/image366.png"/><Relationship Id="rId56" Type="http://schemas.openxmlformats.org/officeDocument/2006/relationships/image" Target="../media/image367.png"/><Relationship Id="rId57" Type="http://schemas.openxmlformats.org/officeDocument/2006/relationships/image" Target="../media/image368.png"/><Relationship Id="rId58" Type="http://schemas.openxmlformats.org/officeDocument/2006/relationships/image" Target="../media/image369.png"/><Relationship Id="rId59" Type="http://schemas.openxmlformats.org/officeDocument/2006/relationships/image" Target="../media/image370.png"/><Relationship Id="rId60" Type="http://schemas.openxmlformats.org/officeDocument/2006/relationships/image" Target="../media/image371.png"/><Relationship Id="rId61" Type="http://schemas.openxmlformats.org/officeDocument/2006/relationships/image" Target="../media/image372.png"/><Relationship Id="rId62" Type="http://schemas.openxmlformats.org/officeDocument/2006/relationships/image" Target="../media/image373.png"/><Relationship Id="rId63" Type="http://schemas.openxmlformats.org/officeDocument/2006/relationships/image" Target="../media/image374.png"/><Relationship Id="rId64" Type="http://schemas.openxmlformats.org/officeDocument/2006/relationships/image" Target="../media/image375.png"/><Relationship Id="rId65" Type="http://schemas.openxmlformats.org/officeDocument/2006/relationships/image" Target="../media/image190.png"/><Relationship Id="rId66" Type="http://schemas.openxmlformats.org/officeDocument/2006/relationships/image" Target="../media/image376.png"/><Relationship Id="rId67" Type="http://schemas.openxmlformats.org/officeDocument/2006/relationships/image" Target="../media/image377.png"/><Relationship Id="rId68" Type="http://schemas.openxmlformats.org/officeDocument/2006/relationships/image" Target="../media/image378.png"/><Relationship Id="rId69" Type="http://schemas.openxmlformats.org/officeDocument/2006/relationships/image" Target="../media/image379.png"/><Relationship Id="rId70" Type="http://schemas.openxmlformats.org/officeDocument/2006/relationships/image" Target="../media/image380.png"/><Relationship Id="rId71" Type="http://schemas.openxmlformats.org/officeDocument/2006/relationships/image" Target="../media/image381.png"/><Relationship Id="rId72" Type="http://schemas.openxmlformats.org/officeDocument/2006/relationships/image" Target="../media/image382.png"/><Relationship Id="rId73" Type="http://schemas.openxmlformats.org/officeDocument/2006/relationships/image" Target="../media/image383.png"/><Relationship Id="rId74" Type="http://schemas.openxmlformats.org/officeDocument/2006/relationships/image" Target="../media/image384.png"/><Relationship Id="rId75" Type="http://schemas.openxmlformats.org/officeDocument/2006/relationships/image" Target="../media/image385.png"/><Relationship Id="rId76" Type="http://schemas.openxmlformats.org/officeDocument/2006/relationships/image" Target="../media/image386.png"/><Relationship Id="rId77" Type="http://schemas.openxmlformats.org/officeDocument/2006/relationships/image" Target="../media/image387.png"/><Relationship Id="rId78" Type="http://schemas.openxmlformats.org/officeDocument/2006/relationships/image" Target="../media/image388.png"/><Relationship Id="rId79" Type="http://schemas.openxmlformats.org/officeDocument/2006/relationships/image" Target="../media/image389.png"/><Relationship Id="rId80" Type="http://schemas.openxmlformats.org/officeDocument/2006/relationships/image" Target="../media/image390.png"/><Relationship Id="rId81" Type="http://schemas.openxmlformats.org/officeDocument/2006/relationships/image" Target="../media/image391.png"/><Relationship Id="rId82" Type="http://schemas.openxmlformats.org/officeDocument/2006/relationships/image" Target="../media/image392.png"/><Relationship Id="rId83" Type="http://schemas.openxmlformats.org/officeDocument/2006/relationships/image" Target="../media/image393.png"/><Relationship Id="rId84" Type="http://schemas.openxmlformats.org/officeDocument/2006/relationships/image" Target="../media/image394.png"/><Relationship Id="rId85" Type="http://schemas.openxmlformats.org/officeDocument/2006/relationships/image" Target="../media/image395.png"/><Relationship Id="rId86" Type="http://schemas.openxmlformats.org/officeDocument/2006/relationships/image" Target="../media/image396.png"/><Relationship Id="rId87" Type="http://schemas.openxmlformats.org/officeDocument/2006/relationships/image" Target="../media/image397.png"/><Relationship Id="rId88" Type="http://schemas.openxmlformats.org/officeDocument/2006/relationships/image" Target="../media/image398.png"/><Relationship Id="rId89" Type="http://schemas.openxmlformats.org/officeDocument/2006/relationships/image" Target="../media/image399.png"/><Relationship Id="rId90" Type="http://schemas.openxmlformats.org/officeDocument/2006/relationships/image" Target="../media/image400.png"/><Relationship Id="rId91" Type="http://schemas.openxmlformats.org/officeDocument/2006/relationships/image" Target="../media/image401.png"/><Relationship Id="rId92" Type="http://schemas.openxmlformats.org/officeDocument/2006/relationships/image" Target="../media/image402.png"/><Relationship Id="rId93" Type="http://schemas.openxmlformats.org/officeDocument/2006/relationships/image" Target="../media/image403.png"/><Relationship Id="rId94" Type="http://schemas.openxmlformats.org/officeDocument/2006/relationships/image" Target="../media/image404.png"/><Relationship Id="rId95" Type="http://schemas.openxmlformats.org/officeDocument/2006/relationships/image" Target="../media/image405.png"/><Relationship Id="rId96" Type="http://schemas.openxmlformats.org/officeDocument/2006/relationships/image" Target="../media/image406.png"/><Relationship Id="rId97" Type="http://schemas.openxmlformats.org/officeDocument/2006/relationships/image" Target="../media/image407.png"/><Relationship Id="rId98" Type="http://schemas.openxmlformats.org/officeDocument/2006/relationships/image" Target="../media/image408.png"/><Relationship Id="rId99" Type="http://schemas.openxmlformats.org/officeDocument/2006/relationships/image" Target="../media/image409.png"/><Relationship Id="rId100" Type="http://schemas.openxmlformats.org/officeDocument/2006/relationships/image" Target="../media/image410.png"/><Relationship Id="rId101" Type="http://schemas.openxmlformats.org/officeDocument/2006/relationships/image" Target="../media/image411.png"/><Relationship Id="rId102" Type="http://schemas.openxmlformats.org/officeDocument/2006/relationships/image" Target="../media/image412.png"/><Relationship Id="rId103" Type="http://schemas.openxmlformats.org/officeDocument/2006/relationships/image" Target="../media/image413.png"/><Relationship Id="rId104" Type="http://schemas.openxmlformats.org/officeDocument/2006/relationships/image" Target="../media/image414.png"/><Relationship Id="rId105" Type="http://schemas.openxmlformats.org/officeDocument/2006/relationships/image" Target="../media/image415.png"/><Relationship Id="rId106" Type="http://schemas.openxmlformats.org/officeDocument/2006/relationships/image" Target="../media/image416.png"/><Relationship Id="rId107" Type="http://schemas.openxmlformats.org/officeDocument/2006/relationships/image" Target="../media/image417.png"/><Relationship Id="rId108" Type="http://schemas.openxmlformats.org/officeDocument/2006/relationships/image" Target="../media/image418.png"/><Relationship Id="rId109" Type="http://schemas.openxmlformats.org/officeDocument/2006/relationships/image" Target="../media/image419.png"/><Relationship Id="rId110" Type="http://schemas.openxmlformats.org/officeDocument/2006/relationships/image" Target="../media/image420.png"/><Relationship Id="rId111" Type="http://schemas.openxmlformats.org/officeDocument/2006/relationships/image" Target="../media/image421.png"/><Relationship Id="rId112" Type="http://schemas.openxmlformats.org/officeDocument/2006/relationships/image" Target="../media/image422.png"/><Relationship Id="rId113" Type="http://schemas.openxmlformats.org/officeDocument/2006/relationships/image" Target="../media/image423.png"/><Relationship Id="rId114" Type="http://schemas.openxmlformats.org/officeDocument/2006/relationships/image" Target="../media/image424.png"/><Relationship Id="rId115" Type="http://schemas.openxmlformats.org/officeDocument/2006/relationships/image" Target="../media/image425.png"/><Relationship Id="rId116" Type="http://schemas.openxmlformats.org/officeDocument/2006/relationships/image" Target="../media/image426.png"/><Relationship Id="rId117" Type="http://schemas.openxmlformats.org/officeDocument/2006/relationships/image" Target="../media/image427.png"/><Relationship Id="rId118" Type="http://schemas.openxmlformats.org/officeDocument/2006/relationships/image" Target="../media/image428.png"/><Relationship Id="rId119" Type="http://schemas.openxmlformats.org/officeDocument/2006/relationships/image" Target="../media/image429.png"/><Relationship Id="rId120" Type="http://schemas.openxmlformats.org/officeDocument/2006/relationships/image" Target="../media/image430.png"/><Relationship Id="rId121" Type="http://schemas.openxmlformats.org/officeDocument/2006/relationships/image" Target="../media/image431.png"/><Relationship Id="rId122" Type="http://schemas.openxmlformats.org/officeDocument/2006/relationships/image" Target="../media/image432.png"/><Relationship Id="rId123" Type="http://schemas.openxmlformats.org/officeDocument/2006/relationships/image" Target="../media/image433.png"/><Relationship Id="rId124" Type="http://schemas.openxmlformats.org/officeDocument/2006/relationships/image" Target="../media/image434.png"/><Relationship Id="rId125" Type="http://schemas.openxmlformats.org/officeDocument/2006/relationships/image" Target="../media/image435.png"/><Relationship Id="rId126" Type="http://schemas.openxmlformats.org/officeDocument/2006/relationships/image" Target="../media/image436.png"/><Relationship Id="rId127" Type="http://schemas.openxmlformats.org/officeDocument/2006/relationships/image" Target="../media/image437.png"/><Relationship Id="rId128" Type="http://schemas.openxmlformats.org/officeDocument/2006/relationships/image" Target="../media/image438.png"/><Relationship Id="rId129" Type="http://schemas.openxmlformats.org/officeDocument/2006/relationships/image" Target="../media/image439.png"/><Relationship Id="rId130" Type="http://schemas.openxmlformats.org/officeDocument/2006/relationships/image" Target="../media/image440.png"/><Relationship Id="rId131" Type="http://schemas.openxmlformats.org/officeDocument/2006/relationships/image" Target="../media/image441.png"/><Relationship Id="rId132" Type="http://schemas.openxmlformats.org/officeDocument/2006/relationships/image" Target="../media/image442.png"/><Relationship Id="rId133" Type="http://schemas.openxmlformats.org/officeDocument/2006/relationships/image" Target="../media/image443.png"/><Relationship Id="rId134" Type="http://schemas.openxmlformats.org/officeDocument/2006/relationships/image" Target="../media/image444.png"/><Relationship Id="rId135" Type="http://schemas.openxmlformats.org/officeDocument/2006/relationships/image" Target="../media/image445.png"/><Relationship Id="rId136" Type="http://schemas.openxmlformats.org/officeDocument/2006/relationships/image" Target="../media/image446.png"/><Relationship Id="rId137" Type="http://schemas.openxmlformats.org/officeDocument/2006/relationships/image" Target="../media/image447.png"/><Relationship Id="rId138" Type="http://schemas.openxmlformats.org/officeDocument/2006/relationships/image" Target="../media/image448.png"/><Relationship Id="rId139" Type="http://schemas.openxmlformats.org/officeDocument/2006/relationships/image" Target="../media/image449.png"/><Relationship Id="rId140" Type="http://schemas.openxmlformats.org/officeDocument/2006/relationships/image" Target="../media/image450.png"/><Relationship Id="rId141" Type="http://schemas.openxmlformats.org/officeDocument/2006/relationships/image" Target="../media/image451.png"/><Relationship Id="rId142" Type="http://schemas.openxmlformats.org/officeDocument/2006/relationships/image" Target="../media/image452.png"/><Relationship Id="rId143" Type="http://schemas.openxmlformats.org/officeDocument/2006/relationships/image" Target="../media/image453.png"/><Relationship Id="rId144" Type="http://schemas.openxmlformats.org/officeDocument/2006/relationships/image" Target="../media/image454.png"/><Relationship Id="rId145" Type="http://schemas.openxmlformats.org/officeDocument/2006/relationships/image" Target="../media/image455.png"/><Relationship Id="rId146" Type="http://schemas.openxmlformats.org/officeDocument/2006/relationships/image" Target="../media/image456.png"/><Relationship Id="rId147" Type="http://schemas.openxmlformats.org/officeDocument/2006/relationships/image" Target="../media/image457.png"/><Relationship Id="rId148" Type="http://schemas.openxmlformats.org/officeDocument/2006/relationships/image" Target="../media/image458.png"/><Relationship Id="rId149" Type="http://schemas.openxmlformats.org/officeDocument/2006/relationships/image" Target="../media/image459.png"/><Relationship Id="rId150" Type="http://schemas.openxmlformats.org/officeDocument/2006/relationships/image" Target="../media/image460.png"/><Relationship Id="rId151" Type="http://schemas.openxmlformats.org/officeDocument/2006/relationships/image" Target="../media/image461.png"/><Relationship Id="rId152" Type="http://schemas.openxmlformats.org/officeDocument/2006/relationships/image" Target="../media/image462.png"/><Relationship Id="rId153" Type="http://schemas.openxmlformats.org/officeDocument/2006/relationships/image" Target="../media/image463.png"/><Relationship Id="rId154" Type="http://schemas.openxmlformats.org/officeDocument/2006/relationships/image" Target="../media/image464.png"/><Relationship Id="rId155" Type="http://schemas.openxmlformats.org/officeDocument/2006/relationships/image" Target="../media/image465.png"/><Relationship Id="rId156" Type="http://schemas.openxmlformats.org/officeDocument/2006/relationships/image" Target="../media/image466.png"/><Relationship Id="rId157" Type="http://schemas.openxmlformats.org/officeDocument/2006/relationships/image" Target="../media/image467.png"/><Relationship Id="rId158" Type="http://schemas.openxmlformats.org/officeDocument/2006/relationships/image" Target="../media/image468.png"/><Relationship Id="rId159" Type="http://schemas.openxmlformats.org/officeDocument/2006/relationships/image" Target="../media/image469.png"/><Relationship Id="rId160" Type="http://schemas.openxmlformats.org/officeDocument/2006/relationships/image" Target="../media/image470.png"/><Relationship Id="rId161" Type="http://schemas.openxmlformats.org/officeDocument/2006/relationships/image" Target="../media/image471.png"/><Relationship Id="rId162" Type="http://schemas.openxmlformats.org/officeDocument/2006/relationships/image" Target="../media/image472.png"/><Relationship Id="rId163" Type="http://schemas.openxmlformats.org/officeDocument/2006/relationships/image" Target="../media/image473.png"/><Relationship Id="rId164" Type="http://schemas.openxmlformats.org/officeDocument/2006/relationships/image" Target="../media/image474.png"/><Relationship Id="rId165" Type="http://schemas.openxmlformats.org/officeDocument/2006/relationships/image" Target="../media/image475.png"/><Relationship Id="rId166" Type="http://schemas.openxmlformats.org/officeDocument/2006/relationships/image" Target="../media/image476.png"/><Relationship Id="rId167" Type="http://schemas.openxmlformats.org/officeDocument/2006/relationships/image" Target="../media/image477.png"/><Relationship Id="rId168" Type="http://schemas.openxmlformats.org/officeDocument/2006/relationships/image" Target="../media/image478.png"/><Relationship Id="rId169" Type="http://schemas.openxmlformats.org/officeDocument/2006/relationships/image" Target="../media/image479.png"/><Relationship Id="rId170" Type="http://schemas.openxmlformats.org/officeDocument/2006/relationships/image" Target="../media/image480.png"/><Relationship Id="rId171" Type="http://schemas.openxmlformats.org/officeDocument/2006/relationships/image" Target="../media/image481.png"/><Relationship Id="rId172" Type="http://schemas.openxmlformats.org/officeDocument/2006/relationships/image" Target="../media/image482.png"/><Relationship Id="rId173" Type="http://schemas.openxmlformats.org/officeDocument/2006/relationships/image" Target="../media/image483.png"/><Relationship Id="rId174" Type="http://schemas.openxmlformats.org/officeDocument/2006/relationships/image" Target="../media/image484.png"/><Relationship Id="rId175" Type="http://schemas.openxmlformats.org/officeDocument/2006/relationships/image" Target="../media/image485.png"/><Relationship Id="rId176" Type="http://schemas.openxmlformats.org/officeDocument/2006/relationships/image" Target="../media/image486.png"/><Relationship Id="rId177" Type="http://schemas.openxmlformats.org/officeDocument/2006/relationships/image" Target="../media/image487.png"/><Relationship Id="rId178" Type="http://schemas.openxmlformats.org/officeDocument/2006/relationships/image" Target="../media/image488.png"/><Relationship Id="rId179" Type="http://schemas.openxmlformats.org/officeDocument/2006/relationships/image" Target="../media/image489.png"/><Relationship Id="rId180" Type="http://schemas.openxmlformats.org/officeDocument/2006/relationships/image" Target="../media/image490.png"/><Relationship Id="rId181" Type="http://schemas.openxmlformats.org/officeDocument/2006/relationships/image" Target="../media/image491.png"/><Relationship Id="rId182" Type="http://schemas.openxmlformats.org/officeDocument/2006/relationships/image" Target="../media/image492.png"/><Relationship Id="rId183" Type="http://schemas.openxmlformats.org/officeDocument/2006/relationships/image" Target="../media/image493.png"/><Relationship Id="rId184" Type="http://schemas.openxmlformats.org/officeDocument/2006/relationships/image" Target="../media/image494.png"/><Relationship Id="rId185" Type="http://schemas.openxmlformats.org/officeDocument/2006/relationships/image" Target="../media/image495.png"/><Relationship Id="rId186" Type="http://schemas.openxmlformats.org/officeDocument/2006/relationships/image" Target="../media/image496.png"/><Relationship Id="rId187" Type="http://schemas.openxmlformats.org/officeDocument/2006/relationships/image" Target="../media/image497.png"/><Relationship Id="rId188" Type="http://schemas.openxmlformats.org/officeDocument/2006/relationships/image" Target="../media/image498.png"/><Relationship Id="rId189" Type="http://schemas.openxmlformats.org/officeDocument/2006/relationships/image" Target="../media/image499.png"/><Relationship Id="rId190" Type="http://schemas.openxmlformats.org/officeDocument/2006/relationships/image" Target="../media/image500.png"/><Relationship Id="rId191" Type="http://schemas.openxmlformats.org/officeDocument/2006/relationships/image" Target="../media/image501.png"/><Relationship Id="rId192" Type="http://schemas.openxmlformats.org/officeDocument/2006/relationships/image" Target="../media/image502.png"/><Relationship Id="rId193" Type="http://schemas.openxmlformats.org/officeDocument/2006/relationships/image" Target="../media/image503.png"/><Relationship Id="rId194" Type="http://schemas.openxmlformats.org/officeDocument/2006/relationships/image" Target="../media/image504.png"/><Relationship Id="rId195" Type="http://schemas.openxmlformats.org/officeDocument/2006/relationships/image" Target="../media/image505.png"/><Relationship Id="rId196" Type="http://schemas.openxmlformats.org/officeDocument/2006/relationships/image" Target="../media/image506.png"/><Relationship Id="rId197" Type="http://schemas.openxmlformats.org/officeDocument/2006/relationships/image" Target="../media/image507.png"/><Relationship Id="rId198" Type="http://schemas.openxmlformats.org/officeDocument/2006/relationships/image" Target="../media/image508.png"/><Relationship Id="rId199" Type="http://schemas.openxmlformats.org/officeDocument/2006/relationships/image" Target="../media/image509.png"/><Relationship Id="rId200" Type="http://schemas.openxmlformats.org/officeDocument/2006/relationships/image" Target="../media/image510.png"/><Relationship Id="rId201" Type="http://schemas.openxmlformats.org/officeDocument/2006/relationships/image" Target="../media/image511.png"/><Relationship Id="rId202" Type="http://schemas.openxmlformats.org/officeDocument/2006/relationships/image" Target="../media/image512.png"/><Relationship Id="rId203" Type="http://schemas.openxmlformats.org/officeDocument/2006/relationships/image" Target="../media/image513.png"/><Relationship Id="rId204" Type="http://schemas.openxmlformats.org/officeDocument/2006/relationships/image" Target="../media/image5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515.png"/><Relationship Id="rId6" Type="http://schemas.openxmlformats.org/officeDocument/2006/relationships/image" Target="../media/image319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516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521.png"/><Relationship Id="rId19" Type="http://schemas.openxmlformats.org/officeDocument/2006/relationships/image" Target="../media/image330.png"/><Relationship Id="rId20" Type="http://schemas.openxmlformats.org/officeDocument/2006/relationships/image" Target="../media/image522.png"/><Relationship Id="rId21" Type="http://schemas.openxmlformats.org/officeDocument/2006/relationships/image" Target="../media/image523.png"/><Relationship Id="rId22" Type="http://schemas.openxmlformats.org/officeDocument/2006/relationships/image" Target="../media/image333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336.png"/><Relationship Id="rId26" Type="http://schemas.openxmlformats.org/officeDocument/2006/relationships/image" Target="../media/image526.png"/><Relationship Id="rId27" Type="http://schemas.openxmlformats.org/officeDocument/2006/relationships/image" Target="../media/image338.png"/><Relationship Id="rId28" Type="http://schemas.openxmlformats.org/officeDocument/2006/relationships/image" Target="../media/image527.png"/><Relationship Id="rId29" Type="http://schemas.openxmlformats.org/officeDocument/2006/relationships/image" Target="../media/image340.png"/><Relationship Id="rId30" Type="http://schemas.openxmlformats.org/officeDocument/2006/relationships/image" Target="../media/image528.png"/><Relationship Id="rId31" Type="http://schemas.openxmlformats.org/officeDocument/2006/relationships/image" Target="../media/image342.png"/><Relationship Id="rId32" Type="http://schemas.openxmlformats.org/officeDocument/2006/relationships/image" Target="../media/image529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Relationship Id="rId35" Type="http://schemas.openxmlformats.org/officeDocument/2006/relationships/image" Target="../media/image346.png"/><Relationship Id="rId36" Type="http://schemas.openxmlformats.org/officeDocument/2006/relationships/image" Target="../media/image530.png"/><Relationship Id="rId37" Type="http://schemas.openxmlformats.org/officeDocument/2006/relationships/image" Target="../media/image531.png"/><Relationship Id="rId38" Type="http://schemas.openxmlformats.org/officeDocument/2006/relationships/image" Target="../media/image532.png"/><Relationship Id="rId39" Type="http://schemas.openxmlformats.org/officeDocument/2006/relationships/image" Target="../media/image350.png"/><Relationship Id="rId40" Type="http://schemas.openxmlformats.org/officeDocument/2006/relationships/image" Target="../media/image533.png"/><Relationship Id="rId41" Type="http://schemas.openxmlformats.org/officeDocument/2006/relationships/image" Target="../media/image352.png"/><Relationship Id="rId42" Type="http://schemas.openxmlformats.org/officeDocument/2006/relationships/image" Target="../media/image534.png"/><Relationship Id="rId43" Type="http://schemas.openxmlformats.org/officeDocument/2006/relationships/image" Target="../media/image354.png"/><Relationship Id="rId44" Type="http://schemas.openxmlformats.org/officeDocument/2006/relationships/image" Target="../media/image535.png"/><Relationship Id="rId45" Type="http://schemas.openxmlformats.org/officeDocument/2006/relationships/image" Target="../media/image536.png"/><Relationship Id="rId46" Type="http://schemas.openxmlformats.org/officeDocument/2006/relationships/image" Target="../media/image357.png"/><Relationship Id="rId47" Type="http://schemas.openxmlformats.org/officeDocument/2006/relationships/image" Target="../media/image537.png"/><Relationship Id="rId48" Type="http://schemas.openxmlformats.org/officeDocument/2006/relationships/image" Target="../media/image359.png"/><Relationship Id="rId49" Type="http://schemas.openxmlformats.org/officeDocument/2006/relationships/image" Target="../media/image538.png"/><Relationship Id="rId50" Type="http://schemas.openxmlformats.org/officeDocument/2006/relationships/image" Target="../media/image361.png"/><Relationship Id="rId51" Type="http://schemas.openxmlformats.org/officeDocument/2006/relationships/image" Target="../media/image539.png"/><Relationship Id="rId52" Type="http://schemas.openxmlformats.org/officeDocument/2006/relationships/image" Target="../media/image363.png"/><Relationship Id="rId53" Type="http://schemas.openxmlformats.org/officeDocument/2006/relationships/image" Target="../media/image364.png"/><Relationship Id="rId54" Type="http://schemas.openxmlformats.org/officeDocument/2006/relationships/image" Target="../media/image540.png"/><Relationship Id="rId55" Type="http://schemas.openxmlformats.org/officeDocument/2006/relationships/image" Target="../media/image366.png"/><Relationship Id="rId56" Type="http://schemas.openxmlformats.org/officeDocument/2006/relationships/image" Target="../media/image541.png"/><Relationship Id="rId57" Type="http://schemas.openxmlformats.org/officeDocument/2006/relationships/image" Target="../media/image542.png"/><Relationship Id="rId58" Type="http://schemas.openxmlformats.org/officeDocument/2006/relationships/image" Target="../media/image369.png"/><Relationship Id="rId59" Type="http://schemas.openxmlformats.org/officeDocument/2006/relationships/image" Target="../media/image370.png"/><Relationship Id="rId60" Type="http://schemas.openxmlformats.org/officeDocument/2006/relationships/image" Target="../media/image371.png"/><Relationship Id="rId61" Type="http://schemas.openxmlformats.org/officeDocument/2006/relationships/image" Target="../media/image543.png"/><Relationship Id="rId62" Type="http://schemas.openxmlformats.org/officeDocument/2006/relationships/image" Target="../media/image544.png"/><Relationship Id="rId63" Type="http://schemas.openxmlformats.org/officeDocument/2006/relationships/image" Target="../media/image545.png"/><Relationship Id="rId64" Type="http://schemas.openxmlformats.org/officeDocument/2006/relationships/image" Target="../media/image546.png"/><Relationship Id="rId65" Type="http://schemas.openxmlformats.org/officeDocument/2006/relationships/image" Target="../media/image547.png"/><Relationship Id="rId66" Type="http://schemas.openxmlformats.org/officeDocument/2006/relationships/image" Target="../media/image548.png"/><Relationship Id="rId67" Type="http://schemas.openxmlformats.org/officeDocument/2006/relationships/image" Target="../media/image549.png"/><Relationship Id="rId68" Type="http://schemas.openxmlformats.org/officeDocument/2006/relationships/image" Target="../media/image550.png"/><Relationship Id="rId69" Type="http://schemas.openxmlformats.org/officeDocument/2006/relationships/image" Target="../media/image551.png"/><Relationship Id="rId70" Type="http://schemas.openxmlformats.org/officeDocument/2006/relationships/image" Target="../media/image552.png"/><Relationship Id="rId71" Type="http://schemas.openxmlformats.org/officeDocument/2006/relationships/image" Target="../media/image553.png"/><Relationship Id="rId72" Type="http://schemas.openxmlformats.org/officeDocument/2006/relationships/image" Target="../media/image379.png"/><Relationship Id="rId73" Type="http://schemas.openxmlformats.org/officeDocument/2006/relationships/image" Target="../media/image554.png"/><Relationship Id="rId74" Type="http://schemas.openxmlformats.org/officeDocument/2006/relationships/image" Target="../media/image555.png"/><Relationship Id="rId75" Type="http://schemas.openxmlformats.org/officeDocument/2006/relationships/image" Target="../media/image556.png"/><Relationship Id="rId76" Type="http://schemas.openxmlformats.org/officeDocument/2006/relationships/image" Target="../media/image557.png"/><Relationship Id="rId77" Type="http://schemas.openxmlformats.org/officeDocument/2006/relationships/image" Target="../media/image380.png"/><Relationship Id="rId78" Type="http://schemas.openxmlformats.org/officeDocument/2006/relationships/image" Target="../media/image381.png"/><Relationship Id="rId79" Type="http://schemas.openxmlformats.org/officeDocument/2006/relationships/image" Target="../media/image382.png"/><Relationship Id="rId80" Type="http://schemas.openxmlformats.org/officeDocument/2006/relationships/image" Target="../media/image383.png"/><Relationship Id="rId81" Type="http://schemas.openxmlformats.org/officeDocument/2006/relationships/image" Target="../media/image384.png"/><Relationship Id="rId82" Type="http://schemas.openxmlformats.org/officeDocument/2006/relationships/image" Target="../media/image385.png"/><Relationship Id="rId83" Type="http://schemas.openxmlformats.org/officeDocument/2006/relationships/image" Target="../media/image386.png"/><Relationship Id="rId84" Type="http://schemas.openxmlformats.org/officeDocument/2006/relationships/image" Target="../media/image387.png"/><Relationship Id="rId85" Type="http://schemas.openxmlformats.org/officeDocument/2006/relationships/image" Target="../media/image388.png"/><Relationship Id="rId86" Type="http://schemas.openxmlformats.org/officeDocument/2006/relationships/image" Target="../media/image389.png"/><Relationship Id="rId87" Type="http://schemas.openxmlformats.org/officeDocument/2006/relationships/image" Target="../media/image390.png"/><Relationship Id="rId88" Type="http://schemas.openxmlformats.org/officeDocument/2006/relationships/image" Target="../media/image391.png"/><Relationship Id="rId89" Type="http://schemas.openxmlformats.org/officeDocument/2006/relationships/image" Target="../media/image392.png"/><Relationship Id="rId90" Type="http://schemas.openxmlformats.org/officeDocument/2006/relationships/image" Target="../media/image393.png"/><Relationship Id="rId91" Type="http://schemas.openxmlformats.org/officeDocument/2006/relationships/image" Target="../media/image394.png"/><Relationship Id="rId92" Type="http://schemas.openxmlformats.org/officeDocument/2006/relationships/image" Target="../media/image395.png"/><Relationship Id="rId93" Type="http://schemas.openxmlformats.org/officeDocument/2006/relationships/image" Target="../media/image396.png"/><Relationship Id="rId94" Type="http://schemas.openxmlformats.org/officeDocument/2006/relationships/image" Target="../media/image397.png"/><Relationship Id="rId95" Type="http://schemas.openxmlformats.org/officeDocument/2006/relationships/image" Target="../media/image398.png"/><Relationship Id="rId96" Type="http://schemas.openxmlformats.org/officeDocument/2006/relationships/image" Target="../media/image399.png"/><Relationship Id="rId97" Type="http://schemas.openxmlformats.org/officeDocument/2006/relationships/image" Target="../media/image400.png"/><Relationship Id="rId98" Type="http://schemas.openxmlformats.org/officeDocument/2006/relationships/image" Target="../media/image401.png"/><Relationship Id="rId99" Type="http://schemas.openxmlformats.org/officeDocument/2006/relationships/image" Target="../media/image402.png"/><Relationship Id="rId100" Type="http://schemas.openxmlformats.org/officeDocument/2006/relationships/image" Target="../media/image403.png"/><Relationship Id="rId101" Type="http://schemas.openxmlformats.org/officeDocument/2006/relationships/image" Target="../media/image404.png"/><Relationship Id="rId102" Type="http://schemas.openxmlformats.org/officeDocument/2006/relationships/image" Target="../media/image405.png"/><Relationship Id="rId103" Type="http://schemas.openxmlformats.org/officeDocument/2006/relationships/image" Target="../media/image406.png"/><Relationship Id="rId104" Type="http://schemas.openxmlformats.org/officeDocument/2006/relationships/image" Target="../media/image407.png"/><Relationship Id="rId105" Type="http://schemas.openxmlformats.org/officeDocument/2006/relationships/image" Target="../media/image408.png"/><Relationship Id="rId106" Type="http://schemas.openxmlformats.org/officeDocument/2006/relationships/image" Target="../media/image409.png"/><Relationship Id="rId107" Type="http://schemas.openxmlformats.org/officeDocument/2006/relationships/image" Target="../media/image410.png"/><Relationship Id="rId108" Type="http://schemas.openxmlformats.org/officeDocument/2006/relationships/image" Target="../media/image411.png"/><Relationship Id="rId109" Type="http://schemas.openxmlformats.org/officeDocument/2006/relationships/image" Target="../media/image412.png"/><Relationship Id="rId110" Type="http://schemas.openxmlformats.org/officeDocument/2006/relationships/image" Target="../media/image413.png"/><Relationship Id="rId111" Type="http://schemas.openxmlformats.org/officeDocument/2006/relationships/image" Target="../media/image414.png"/><Relationship Id="rId112" Type="http://schemas.openxmlformats.org/officeDocument/2006/relationships/image" Target="../media/image415.png"/><Relationship Id="rId113" Type="http://schemas.openxmlformats.org/officeDocument/2006/relationships/image" Target="../media/image416.png"/><Relationship Id="rId114" Type="http://schemas.openxmlformats.org/officeDocument/2006/relationships/image" Target="../media/image417.png"/><Relationship Id="rId115" Type="http://schemas.openxmlformats.org/officeDocument/2006/relationships/image" Target="../media/image418.png"/><Relationship Id="rId116" Type="http://schemas.openxmlformats.org/officeDocument/2006/relationships/image" Target="../media/image419.png"/><Relationship Id="rId117" Type="http://schemas.openxmlformats.org/officeDocument/2006/relationships/image" Target="../media/image420.png"/><Relationship Id="rId118" Type="http://schemas.openxmlformats.org/officeDocument/2006/relationships/image" Target="../media/image421.png"/><Relationship Id="rId119" Type="http://schemas.openxmlformats.org/officeDocument/2006/relationships/image" Target="../media/image422.png"/><Relationship Id="rId120" Type="http://schemas.openxmlformats.org/officeDocument/2006/relationships/image" Target="../media/image558.png"/><Relationship Id="rId121" Type="http://schemas.openxmlformats.org/officeDocument/2006/relationships/image" Target="../media/image559.png"/><Relationship Id="rId122" Type="http://schemas.openxmlformats.org/officeDocument/2006/relationships/image" Target="../media/image425.png"/><Relationship Id="rId123" Type="http://schemas.openxmlformats.org/officeDocument/2006/relationships/image" Target="../media/image560.png"/><Relationship Id="rId124" Type="http://schemas.openxmlformats.org/officeDocument/2006/relationships/image" Target="../media/image427.png"/><Relationship Id="rId125" Type="http://schemas.openxmlformats.org/officeDocument/2006/relationships/image" Target="../media/image428.png"/><Relationship Id="rId126" Type="http://schemas.openxmlformats.org/officeDocument/2006/relationships/image" Target="../media/image429.png"/><Relationship Id="rId127" Type="http://schemas.openxmlformats.org/officeDocument/2006/relationships/image" Target="../media/image430.png"/><Relationship Id="rId128" Type="http://schemas.openxmlformats.org/officeDocument/2006/relationships/image" Target="../media/image431.png"/><Relationship Id="rId129" Type="http://schemas.openxmlformats.org/officeDocument/2006/relationships/image" Target="../media/image432.png"/><Relationship Id="rId130" Type="http://schemas.openxmlformats.org/officeDocument/2006/relationships/image" Target="../media/image433.png"/><Relationship Id="rId131" Type="http://schemas.openxmlformats.org/officeDocument/2006/relationships/image" Target="../media/image434.png"/><Relationship Id="rId132" Type="http://schemas.openxmlformats.org/officeDocument/2006/relationships/image" Target="../media/image435.png"/><Relationship Id="rId133" Type="http://schemas.openxmlformats.org/officeDocument/2006/relationships/image" Target="../media/image436.png"/><Relationship Id="rId134" Type="http://schemas.openxmlformats.org/officeDocument/2006/relationships/image" Target="../media/image437.png"/><Relationship Id="rId135" Type="http://schemas.openxmlformats.org/officeDocument/2006/relationships/image" Target="../media/image438.png"/><Relationship Id="rId136" Type="http://schemas.openxmlformats.org/officeDocument/2006/relationships/image" Target="../media/image439.png"/><Relationship Id="rId137" Type="http://schemas.openxmlformats.org/officeDocument/2006/relationships/image" Target="../media/image440.png"/><Relationship Id="rId138" Type="http://schemas.openxmlformats.org/officeDocument/2006/relationships/image" Target="../media/image441.png"/><Relationship Id="rId139" Type="http://schemas.openxmlformats.org/officeDocument/2006/relationships/image" Target="../media/image442.png"/><Relationship Id="rId140" Type="http://schemas.openxmlformats.org/officeDocument/2006/relationships/image" Target="../media/image443.png"/><Relationship Id="rId141" Type="http://schemas.openxmlformats.org/officeDocument/2006/relationships/image" Target="../media/image444.png"/><Relationship Id="rId142" Type="http://schemas.openxmlformats.org/officeDocument/2006/relationships/image" Target="../media/image445.png"/><Relationship Id="rId143" Type="http://schemas.openxmlformats.org/officeDocument/2006/relationships/image" Target="../media/image446.png"/><Relationship Id="rId144" Type="http://schemas.openxmlformats.org/officeDocument/2006/relationships/image" Target="../media/image447.png"/><Relationship Id="rId145" Type="http://schemas.openxmlformats.org/officeDocument/2006/relationships/image" Target="../media/image448.png"/><Relationship Id="rId146" Type="http://schemas.openxmlformats.org/officeDocument/2006/relationships/image" Target="../media/image449.png"/><Relationship Id="rId147" Type="http://schemas.openxmlformats.org/officeDocument/2006/relationships/image" Target="../media/image450.png"/><Relationship Id="rId148" Type="http://schemas.openxmlformats.org/officeDocument/2006/relationships/image" Target="../media/image451.png"/><Relationship Id="rId149" Type="http://schemas.openxmlformats.org/officeDocument/2006/relationships/image" Target="../media/image452.png"/><Relationship Id="rId150" Type="http://schemas.openxmlformats.org/officeDocument/2006/relationships/image" Target="../media/image453.png"/><Relationship Id="rId151" Type="http://schemas.openxmlformats.org/officeDocument/2006/relationships/image" Target="../media/image454.png"/><Relationship Id="rId152" Type="http://schemas.openxmlformats.org/officeDocument/2006/relationships/image" Target="../media/image455.png"/><Relationship Id="rId153" Type="http://schemas.openxmlformats.org/officeDocument/2006/relationships/image" Target="../media/image456.png"/><Relationship Id="rId154" Type="http://schemas.openxmlformats.org/officeDocument/2006/relationships/image" Target="../media/image457.png"/><Relationship Id="rId155" Type="http://schemas.openxmlformats.org/officeDocument/2006/relationships/image" Target="../media/image458.png"/><Relationship Id="rId156" Type="http://schemas.openxmlformats.org/officeDocument/2006/relationships/image" Target="../media/image459.png"/><Relationship Id="rId157" Type="http://schemas.openxmlformats.org/officeDocument/2006/relationships/image" Target="../media/image460.png"/><Relationship Id="rId158" Type="http://schemas.openxmlformats.org/officeDocument/2006/relationships/image" Target="../media/image561.png"/><Relationship Id="rId159" Type="http://schemas.openxmlformats.org/officeDocument/2006/relationships/image" Target="../media/image562.png"/><Relationship Id="rId160" Type="http://schemas.openxmlformats.org/officeDocument/2006/relationships/image" Target="../media/image563.png"/><Relationship Id="rId161" Type="http://schemas.openxmlformats.org/officeDocument/2006/relationships/image" Target="../media/image564.png"/><Relationship Id="rId162" Type="http://schemas.openxmlformats.org/officeDocument/2006/relationships/image" Target="../media/image465.png"/><Relationship Id="rId163" Type="http://schemas.openxmlformats.org/officeDocument/2006/relationships/image" Target="../media/image466.png"/><Relationship Id="rId164" Type="http://schemas.openxmlformats.org/officeDocument/2006/relationships/image" Target="../media/image467.png"/><Relationship Id="rId165" Type="http://schemas.openxmlformats.org/officeDocument/2006/relationships/image" Target="../media/image468.png"/><Relationship Id="rId166" Type="http://schemas.openxmlformats.org/officeDocument/2006/relationships/image" Target="../media/image469.png"/><Relationship Id="rId167" Type="http://schemas.openxmlformats.org/officeDocument/2006/relationships/image" Target="../media/image470.png"/><Relationship Id="rId168" Type="http://schemas.openxmlformats.org/officeDocument/2006/relationships/image" Target="../media/image471.png"/><Relationship Id="rId169" Type="http://schemas.openxmlformats.org/officeDocument/2006/relationships/image" Target="../media/image472.png"/><Relationship Id="rId170" Type="http://schemas.openxmlformats.org/officeDocument/2006/relationships/image" Target="../media/image565.png"/><Relationship Id="rId171" Type="http://schemas.openxmlformats.org/officeDocument/2006/relationships/image" Target="../media/image474.png"/><Relationship Id="rId172" Type="http://schemas.openxmlformats.org/officeDocument/2006/relationships/image" Target="../media/image475.png"/><Relationship Id="rId173" Type="http://schemas.openxmlformats.org/officeDocument/2006/relationships/image" Target="../media/image476.png"/><Relationship Id="rId174" Type="http://schemas.openxmlformats.org/officeDocument/2006/relationships/image" Target="../media/image477.png"/><Relationship Id="rId175" Type="http://schemas.openxmlformats.org/officeDocument/2006/relationships/image" Target="../media/image478.png"/><Relationship Id="rId176" Type="http://schemas.openxmlformats.org/officeDocument/2006/relationships/image" Target="../media/image479.png"/><Relationship Id="rId177" Type="http://schemas.openxmlformats.org/officeDocument/2006/relationships/image" Target="../media/image480.png"/><Relationship Id="rId178" Type="http://schemas.openxmlformats.org/officeDocument/2006/relationships/image" Target="../media/image481.png"/><Relationship Id="rId179" Type="http://schemas.openxmlformats.org/officeDocument/2006/relationships/image" Target="../media/image482.png"/><Relationship Id="rId180" Type="http://schemas.openxmlformats.org/officeDocument/2006/relationships/image" Target="../media/image483.png"/><Relationship Id="rId181" Type="http://schemas.openxmlformats.org/officeDocument/2006/relationships/image" Target="../media/image484.png"/><Relationship Id="rId182" Type="http://schemas.openxmlformats.org/officeDocument/2006/relationships/image" Target="../media/image566.png"/><Relationship Id="rId183" Type="http://schemas.openxmlformats.org/officeDocument/2006/relationships/image" Target="../media/image567.png"/><Relationship Id="rId184" Type="http://schemas.openxmlformats.org/officeDocument/2006/relationships/image" Target="../media/image487.png"/><Relationship Id="rId185" Type="http://schemas.openxmlformats.org/officeDocument/2006/relationships/image" Target="../media/image488.png"/><Relationship Id="rId186" Type="http://schemas.openxmlformats.org/officeDocument/2006/relationships/image" Target="../media/image489.png"/><Relationship Id="rId187" Type="http://schemas.openxmlformats.org/officeDocument/2006/relationships/image" Target="../media/image490.png"/><Relationship Id="rId188" Type="http://schemas.openxmlformats.org/officeDocument/2006/relationships/image" Target="../media/image491.png"/><Relationship Id="rId189" Type="http://schemas.openxmlformats.org/officeDocument/2006/relationships/image" Target="../media/image492.png"/><Relationship Id="rId190" Type="http://schemas.openxmlformats.org/officeDocument/2006/relationships/image" Target="../media/image493.png"/><Relationship Id="rId191" Type="http://schemas.openxmlformats.org/officeDocument/2006/relationships/image" Target="../media/image494.png"/><Relationship Id="rId192" Type="http://schemas.openxmlformats.org/officeDocument/2006/relationships/image" Target="../media/image495.png"/><Relationship Id="rId193" Type="http://schemas.openxmlformats.org/officeDocument/2006/relationships/image" Target="../media/image568.png"/><Relationship Id="rId194" Type="http://schemas.openxmlformats.org/officeDocument/2006/relationships/image" Target="../media/image569.png"/><Relationship Id="rId195" Type="http://schemas.openxmlformats.org/officeDocument/2006/relationships/image" Target="../media/image498.png"/><Relationship Id="rId196" Type="http://schemas.openxmlformats.org/officeDocument/2006/relationships/image" Target="../media/image499.png"/><Relationship Id="rId197" Type="http://schemas.openxmlformats.org/officeDocument/2006/relationships/image" Target="../media/image500.png"/><Relationship Id="rId198" Type="http://schemas.openxmlformats.org/officeDocument/2006/relationships/image" Target="../media/image501.png"/><Relationship Id="rId199" Type="http://schemas.openxmlformats.org/officeDocument/2006/relationships/image" Target="../media/image502.png"/><Relationship Id="rId200" Type="http://schemas.openxmlformats.org/officeDocument/2006/relationships/image" Target="../media/image503.png"/><Relationship Id="rId201" Type="http://schemas.openxmlformats.org/officeDocument/2006/relationships/image" Target="../media/image570.png"/><Relationship Id="rId202" Type="http://schemas.openxmlformats.org/officeDocument/2006/relationships/image" Target="../media/image505.png"/><Relationship Id="rId203" Type="http://schemas.openxmlformats.org/officeDocument/2006/relationships/image" Target="../media/image506.png"/><Relationship Id="rId204" Type="http://schemas.openxmlformats.org/officeDocument/2006/relationships/image" Target="../media/image571.png"/><Relationship Id="rId205" Type="http://schemas.openxmlformats.org/officeDocument/2006/relationships/image" Target="../media/image508.png"/><Relationship Id="rId206" Type="http://schemas.openxmlformats.org/officeDocument/2006/relationships/image" Target="../media/image509.png"/><Relationship Id="rId207" Type="http://schemas.openxmlformats.org/officeDocument/2006/relationships/image" Target="../media/image510.png"/><Relationship Id="rId208" Type="http://schemas.openxmlformats.org/officeDocument/2006/relationships/image" Target="../media/image511.png"/><Relationship Id="rId209" Type="http://schemas.openxmlformats.org/officeDocument/2006/relationships/image" Target="../media/image512.png"/><Relationship Id="rId210" Type="http://schemas.openxmlformats.org/officeDocument/2006/relationships/image" Target="../media/image572.png"/><Relationship Id="rId211" Type="http://schemas.openxmlformats.org/officeDocument/2006/relationships/image" Target="../media/image573.png"/><Relationship Id="rId212" Type="http://schemas.openxmlformats.org/officeDocument/2006/relationships/image" Target="../media/image5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Relationship Id="rId29" Type="http://schemas.openxmlformats.org/officeDocument/2006/relationships/image" Target="../media/image602.png"/><Relationship Id="rId30" Type="http://schemas.openxmlformats.org/officeDocument/2006/relationships/image" Target="../media/image603.png"/><Relationship Id="rId31" Type="http://schemas.openxmlformats.org/officeDocument/2006/relationships/image" Target="../media/image604.png"/><Relationship Id="rId32" Type="http://schemas.openxmlformats.org/officeDocument/2006/relationships/image" Target="../media/image605.png"/><Relationship Id="rId33" Type="http://schemas.openxmlformats.org/officeDocument/2006/relationships/image" Target="../media/image606.png"/><Relationship Id="rId34" Type="http://schemas.openxmlformats.org/officeDocument/2006/relationships/image" Target="../media/image607.png"/><Relationship Id="rId35" Type="http://schemas.openxmlformats.org/officeDocument/2006/relationships/image" Target="../media/image608.png"/><Relationship Id="rId36" Type="http://schemas.openxmlformats.org/officeDocument/2006/relationships/image" Target="../media/image609.png"/><Relationship Id="rId37" Type="http://schemas.openxmlformats.org/officeDocument/2006/relationships/image" Target="../media/image610.png"/><Relationship Id="rId38" Type="http://schemas.openxmlformats.org/officeDocument/2006/relationships/image" Target="../media/image611.png"/><Relationship Id="rId39" Type="http://schemas.openxmlformats.org/officeDocument/2006/relationships/image" Target="../media/image612.png"/><Relationship Id="rId40" Type="http://schemas.openxmlformats.org/officeDocument/2006/relationships/image" Target="../media/image613.png"/><Relationship Id="rId41" Type="http://schemas.openxmlformats.org/officeDocument/2006/relationships/image" Target="../media/image614.png"/><Relationship Id="rId42" Type="http://schemas.openxmlformats.org/officeDocument/2006/relationships/image" Target="../media/image615.png"/><Relationship Id="rId43" Type="http://schemas.openxmlformats.org/officeDocument/2006/relationships/image" Target="../media/image616.png"/><Relationship Id="rId44" Type="http://schemas.openxmlformats.org/officeDocument/2006/relationships/image" Target="../media/image617.png"/><Relationship Id="rId45" Type="http://schemas.openxmlformats.org/officeDocument/2006/relationships/image" Target="../media/image618.png"/><Relationship Id="rId46" Type="http://schemas.openxmlformats.org/officeDocument/2006/relationships/image" Target="../media/image619.png"/><Relationship Id="rId47" Type="http://schemas.openxmlformats.org/officeDocument/2006/relationships/image" Target="../media/image620.png"/><Relationship Id="rId48" Type="http://schemas.openxmlformats.org/officeDocument/2006/relationships/image" Target="../media/image621.png"/><Relationship Id="rId49" Type="http://schemas.openxmlformats.org/officeDocument/2006/relationships/image" Target="../media/image622.png"/><Relationship Id="rId50" Type="http://schemas.openxmlformats.org/officeDocument/2006/relationships/image" Target="../media/image623.png"/><Relationship Id="rId51" Type="http://schemas.openxmlformats.org/officeDocument/2006/relationships/image" Target="../media/image624.png"/><Relationship Id="rId52" Type="http://schemas.openxmlformats.org/officeDocument/2006/relationships/image" Target="../media/image625.png"/><Relationship Id="rId53" Type="http://schemas.openxmlformats.org/officeDocument/2006/relationships/image" Target="../media/image626.png"/><Relationship Id="rId54" Type="http://schemas.openxmlformats.org/officeDocument/2006/relationships/image" Target="../media/image366.png"/><Relationship Id="rId55" Type="http://schemas.openxmlformats.org/officeDocument/2006/relationships/image" Target="../media/image627.png"/><Relationship Id="rId56" Type="http://schemas.openxmlformats.org/officeDocument/2006/relationships/image" Target="../media/image628.png"/><Relationship Id="rId57" Type="http://schemas.openxmlformats.org/officeDocument/2006/relationships/image" Target="../media/image629.png"/><Relationship Id="rId58" Type="http://schemas.openxmlformats.org/officeDocument/2006/relationships/image" Target="../media/image630.png"/><Relationship Id="rId59" Type="http://schemas.openxmlformats.org/officeDocument/2006/relationships/image" Target="../media/image631.png"/><Relationship Id="rId60" Type="http://schemas.openxmlformats.org/officeDocument/2006/relationships/image" Target="../media/image632.png"/><Relationship Id="rId61" Type="http://schemas.openxmlformats.org/officeDocument/2006/relationships/image" Target="../media/image633.png"/><Relationship Id="rId62" Type="http://schemas.openxmlformats.org/officeDocument/2006/relationships/image" Target="../media/image634.png"/><Relationship Id="rId63" Type="http://schemas.openxmlformats.org/officeDocument/2006/relationships/image" Target="../media/image635.png"/><Relationship Id="rId64" Type="http://schemas.openxmlformats.org/officeDocument/2006/relationships/image" Target="../media/image636.png"/><Relationship Id="rId65" Type="http://schemas.openxmlformats.org/officeDocument/2006/relationships/image" Target="../media/image637.png"/><Relationship Id="rId66" Type="http://schemas.openxmlformats.org/officeDocument/2006/relationships/image" Target="../media/image638.png"/><Relationship Id="rId67" Type="http://schemas.openxmlformats.org/officeDocument/2006/relationships/image" Target="../media/image639.png"/><Relationship Id="rId68" Type="http://schemas.openxmlformats.org/officeDocument/2006/relationships/image" Target="../media/image640.png"/><Relationship Id="rId69" Type="http://schemas.openxmlformats.org/officeDocument/2006/relationships/image" Target="../media/image641.png"/><Relationship Id="rId70" Type="http://schemas.openxmlformats.org/officeDocument/2006/relationships/image" Target="../media/image642.png"/><Relationship Id="rId71" Type="http://schemas.openxmlformats.org/officeDocument/2006/relationships/image" Target="../media/image643.png"/><Relationship Id="rId72" Type="http://schemas.openxmlformats.org/officeDocument/2006/relationships/image" Target="../media/image644.png"/><Relationship Id="rId73" Type="http://schemas.openxmlformats.org/officeDocument/2006/relationships/image" Target="../media/image391.png"/><Relationship Id="rId74" Type="http://schemas.openxmlformats.org/officeDocument/2006/relationships/image" Target="../media/image645.png"/><Relationship Id="rId75" Type="http://schemas.openxmlformats.org/officeDocument/2006/relationships/image" Target="../media/image646.png"/><Relationship Id="rId76" Type="http://schemas.openxmlformats.org/officeDocument/2006/relationships/image" Target="../media/image647.png"/><Relationship Id="rId77" Type="http://schemas.openxmlformats.org/officeDocument/2006/relationships/image" Target="../media/image648.png"/><Relationship Id="rId78" Type="http://schemas.openxmlformats.org/officeDocument/2006/relationships/image" Target="../media/image649.png"/><Relationship Id="rId79" Type="http://schemas.openxmlformats.org/officeDocument/2006/relationships/image" Target="../media/image650.png"/><Relationship Id="rId80" Type="http://schemas.openxmlformats.org/officeDocument/2006/relationships/image" Target="../media/image651.png"/><Relationship Id="rId81" Type="http://schemas.openxmlformats.org/officeDocument/2006/relationships/image" Target="../media/image652.png"/><Relationship Id="rId82" Type="http://schemas.openxmlformats.org/officeDocument/2006/relationships/image" Target="../media/image653.png"/><Relationship Id="rId83" Type="http://schemas.openxmlformats.org/officeDocument/2006/relationships/image" Target="../media/image654.png"/><Relationship Id="rId84" Type="http://schemas.openxmlformats.org/officeDocument/2006/relationships/image" Target="../media/image655.png"/><Relationship Id="rId85" Type="http://schemas.openxmlformats.org/officeDocument/2006/relationships/image" Target="../media/image656.png"/><Relationship Id="rId86" Type="http://schemas.openxmlformats.org/officeDocument/2006/relationships/image" Target="../media/image657.png"/><Relationship Id="rId87" Type="http://schemas.openxmlformats.org/officeDocument/2006/relationships/image" Target="../media/image658.png"/><Relationship Id="rId88" Type="http://schemas.openxmlformats.org/officeDocument/2006/relationships/image" Target="../media/image659.png"/><Relationship Id="rId89" Type="http://schemas.openxmlformats.org/officeDocument/2006/relationships/image" Target="../media/image660.png"/><Relationship Id="rId90" Type="http://schemas.openxmlformats.org/officeDocument/2006/relationships/image" Target="../media/image661.png"/><Relationship Id="rId91" Type="http://schemas.openxmlformats.org/officeDocument/2006/relationships/image" Target="../media/image662.png"/><Relationship Id="rId92" Type="http://schemas.openxmlformats.org/officeDocument/2006/relationships/image" Target="../media/image663.png"/><Relationship Id="rId93" Type="http://schemas.openxmlformats.org/officeDocument/2006/relationships/image" Target="../media/image664.png"/><Relationship Id="rId94" Type="http://schemas.openxmlformats.org/officeDocument/2006/relationships/image" Target="../media/image665.png"/><Relationship Id="rId95" Type="http://schemas.openxmlformats.org/officeDocument/2006/relationships/image" Target="../media/image666.png"/><Relationship Id="rId96" Type="http://schemas.openxmlformats.org/officeDocument/2006/relationships/image" Target="../media/image667.png"/><Relationship Id="rId97" Type="http://schemas.openxmlformats.org/officeDocument/2006/relationships/image" Target="../media/image668.png"/><Relationship Id="rId98" Type="http://schemas.openxmlformats.org/officeDocument/2006/relationships/image" Target="../media/image669.png"/><Relationship Id="rId99" Type="http://schemas.openxmlformats.org/officeDocument/2006/relationships/image" Target="../media/image670.png"/><Relationship Id="rId100" Type="http://schemas.openxmlformats.org/officeDocument/2006/relationships/image" Target="../media/image671.png"/><Relationship Id="rId101" Type="http://schemas.openxmlformats.org/officeDocument/2006/relationships/image" Target="../media/image672.png"/><Relationship Id="rId102" Type="http://schemas.openxmlformats.org/officeDocument/2006/relationships/image" Target="../media/image673.png"/><Relationship Id="rId103" Type="http://schemas.openxmlformats.org/officeDocument/2006/relationships/image" Target="../media/image674.png"/><Relationship Id="rId104" Type="http://schemas.openxmlformats.org/officeDocument/2006/relationships/image" Target="../media/image675.png"/><Relationship Id="rId105" Type="http://schemas.openxmlformats.org/officeDocument/2006/relationships/image" Target="../media/image676.png"/><Relationship Id="rId106" Type="http://schemas.openxmlformats.org/officeDocument/2006/relationships/image" Target="../media/image677.png"/><Relationship Id="rId107" Type="http://schemas.openxmlformats.org/officeDocument/2006/relationships/image" Target="../media/image678.png"/><Relationship Id="rId108" Type="http://schemas.openxmlformats.org/officeDocument/2006/relationships/image" Target="../media/image679.png"/><Relationship Id="rId109" Type="http://schemas.openxmlformats.org/officeDocument/2006/relationships/image" Target="../media/image680.png"/><Relationship Id="rId110" Type="http://schemas.openxmlformats.org/officeDocument/2006/relationships/image" Target="../media/image681.png"/><Relationship Id="rId111" Type="http://schemas.openxmlformats.org/officeDocument/2006/relationships/image" Target="../media/image682.png"/><Relationship Id="rId112" Type="http://schemas.openxmlformats.org/officeDocument/2006/relationships/image" Target="../media/image683.png"/><Relationship Id="rId113" Type="http://schemas.openxmlformats.org/officeDocument/2006/relationships/image" Target="../media/image684.png"/><Relationship Id="rId114" Type="http://schemas.openxmlformats.org/officeDocument/2006/relationships/image" Target="../media/image685.png"/><Relationship Id="rId115" Type="http://schemas.openxmlformats.org/officeDocument/2006/relationships/image" Target="../media/image686.png"/><Relationship Id="rId116" Type="http://schemas.openxmlformats.org/officeDocument/2006/relationships/image" Target="../media/image687.png"/><Relationship Id="rId117" Type="http://schemas.openxmlformats.org/officeDocument/2006/relationships/image" Target="../media/image688.png"/><Relationship Id="rId118" Type="http://schemas.openxmlformats.org/officeDocument/2006/relationships/image" Target="../media/image689.png"/><Relationship Id="rId119" Type="http://schemas.openxmlformats.org/officeDocument/2006/relationships/image" Target="../media/image690.png"/><Relationship Id="rId120" Type="http://schemas.openxmlformats.org/officeDocument/2006/relationships/image" Target="../media/image691.png"/><Relationship Id="rId121" Type="http://schemas.openxmlformats.org/officeDocument/2006/relationships/image" Target="../media/image692.png"/><Relationship Id="rId122" Type="http://schemas.openxmlformats.org/officeDocument/2006/relationships/image" Target="../media/image693.png"/><Relationship Id="rId123" Type="http://schemas.openxmlformats.org/officeDocument/2006/relationships/image" Target="../media/image694.png"/><Relationship Id="rId124" Type="http://schemas.openxmlformats.org/officeDocument/2006/relationships/image" Target="../media/image695.png"/><Relationship Id="rId125" Type="http://schemas.openxmlformats.org/officeDocument/2006/relationships/image" Target="../media/image696.png"/><Relationship Id="rId126" Type="http://schemas.openxmlformats.org/officeDocument/2006/relationships/image" Target="../media/image697.png"/><Relationship Id="rId127" Type="http://schemas.openxmlformats.org/officeDocument/2006/relationships/image" Target="../media/image698.png"/><Relationship Id="rId128" Type="http://schemas.openxmlformats.org/officeDocument/2006/relationships/image" Target="../media/image699.png"/><Relationship Id="rId129" Type="http://schemas.openxmlformats.org/officeDocument/2006/relationships/image" Target="../media/image700.png"/><Relationship Id="rId130" Type="http://schemas.openxmlformats.org/officeDocument/2006/relationships/image" Target="../media/image701.png"/><Relationship Id="rId131" Type="http://schemas.openxmlformats.org/officeDocument/2006/relationships/image" Target="../media/image702.png"/><Relationship Id="rId132" Type="http://schemas.openxmlformats.org/officeDocument/2006/relationships/image" Target="../media/image703.png"/><Relationship Id="rId133" Type="http://schemas.openxmlformats.org/officeDocument/2006/relationships/image" Target="../media/image704.png"/><Relationship Id="rId134" Type="http://schemas.openxmlformats.org/officeDocument/2006/relationships/image" Target="../media/image705.png"/><Relationship Id="rId135" Type="http://schemas.openxmlformats.org/officeDocument/2006/relationships/image" Target="../media/image706.png"/><Relationship Id="rId136" Type="http://schemas.openxmlformats.org/officeDocument/2006/relationships/image" Target="../media/image707.png"/><Relationship Id="rId137" Type="http://schemas.openxmlformats.org/officeDocument/2006/relationships/image" Target="../media/image708.png"/><Relationship Id="rId138" Type="http://schemas.openxmlformats.org/officeDocument/2006/relationships/image" Target="../media/image709.png"/><Relationship Id="rId139" Type="http://schemas.openxmlformats.org/officeDocument/2006/relationships/image" Target="../media/image710.png"/><Relationship Id="rId140" Type="http://schemas.openxmlformats.org/officeDocument/2006/relationships/image" Target="../media/image503.png"/><Relationship Id="rId141" Type="http://schemas.openxmlformats.org/officeDocument/2006/relationships/image" Target="../media/image711.png"/><Relationship Id="rId142" Type="http://schemas.openxmlformats.org/officeDocument/2006/relationships/image" Target="../media/image712.png"/><Relationship Id="rId143" Type="http://schemas.openxmlformats.org/officeDocument/2006/relationships/image" Target="../media/image506.png"/><Relationship Id="rId144" Type="http://schemas.openxmlformats.org/officeDocument/2006/relationships/image" Target="../media/image713.png"/><Relationship Id="rId145" Type="http://schemas.openxmlformats.org/officeDocument/2006/relationships/image" Target="../media/image508.png"/><Relationship Id="rId146" Type="http://schemas.openxmlformats.org/officeDocument/2006/relationships/image" Target="../media/image714.png"/><Relationship Id="rId147" Type="http://schemas.openxmlformats.org/officeDocument/2006/relationships/image" Target="../media/image715.png"/><Relationship Id="rId148" Type="http://schemas.openxmlformats.org/officeDocument/2006/relationships/image" Target="../media/image716.png"/><Relationship Id="rId149" Type="http://schemas.openxmlformats.org/officeDocument/2006/relationships/image" Target="../media/image717.png"/><Relationship Id="rId150" Type="http://schemas.openxmlformats.org/officeDocument/2006/relationships/image" Target="../media/image718.png"/><Relationship Id="rId151" Type="http://schemas.openxmlformats.org/officeDocument/2006/relationships/image" Target="../media/image719.png"/><Relationship Id="rId152" Type="http://schemas.openxmlformats.org/officeDocument/2006/relationships/image" Target="../media/image720.png"/><Relationship Id="rId153" Type="http://schemas.openxmlformats.org/officeDocument/2006/relationships/image" Target="../media/image721.png"/><Relationship Id="rId154" Type="http://schemas.openxmlformats.org/officeDocument/2006/relationships/image" Target="../media/image722.png"/><Relationship Id="rId155" Type="http://schemas.openxmlformats.org/officeDocument/2006/relationships/image" Target="../media/image723.png"/><Relationship Id="rId156" Type="http://schemas.openxmlformats.org/officeDocument/2006/relationships/image" Target="../media/image7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7491" y="3870959"/>
            <a:ext cx="24765" cy="200025"/>
          </a:xfrm>
          <a:custGeom>
            <a:avLst/>
            <a:gdLst/>
            <a:ahLst/>
            <a:cxnLst/>
            <a:rect l="l" t="t" r="r" b="b"/>
            <a:pathLst>
              <a:path w="24765" h="200025">
                <a:moveTo>
                  <a:pt x="0" y="199643"/>
                </a:moveTo>
                <a:lnTo>
                  <a:pt x="24384" y="199643"/>
                </a:lnTo>
                <a:lnTo>
                  <a:pt x="24384" y="0"/>
                </a:lnTo>
                <a:lnTo>
                  <a:pt x="0" y="0"/>
                </a:lnTo>
                <a:lnTo>
                  <a:pt x="0" y="19964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5051" y="2569464"/>
            <a:ext cx="9915525" cy="147955"/>
          </a:xfrm>
          <a:custGeom>
            <a:avLst/>
            <a:gdLst/>
            <a:ahLst/>
            <a:cxnLst/>
            <a:rect l="l" t="t" r="r" b="b"/>
            <a:pathLst>
              <a:path w="9915525" h="147955">
                <a:moveTo>
                  <a:pt x="0" y="147827"/>
                </a:moveTo>
                <a:lnTo>
                  <a:pt x="9915144" y="147827"/>
                </a:lnTo>
                <a:lnTo>
                  <a:pt x="9915144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1056131"/>
            <a:ext cx="7970520" cy="492759"/>
            <a:chOff x="0" y="1056131"/>
            <a:chExt cx="7970520" cy="492759"/>
          </a:xfrm>
        </p:grpSpPr>
        <p:sp>
          <p:nvSpPr>
            <p:cNvPr id="5" name="object 5" descr=""/>
            <p:cNvSpPr/>
            <p:nvPr/>
          </p:nvSpPr>
          <p:spPr>
            <a:xfrm>
              <a:off x="0" y="1101851"/>
              <a:ext cx="7970520" cy="447040"/>
            </a:xfrm>
            <a:custGeom>
              <a:avLst/>
              <a:gdLst/>
              <a:ahLst/>
              <a:cxnLst/>
              <a:rect l="l" t="t" r="r" b="b"/>
              <a:pathLst>
                <a:path w="7970520" h="447040">
                  <a:moveTo>
                    <a:pt x="7859267" y="446531"/>
                  </a:moveTo>
                  <a:lnTo>
                    <a:pt x="0" y="446531"/>
                  </a:lnTo>
                  <a:lnTo>
                    <a:pt x="0" y="281376"/>
                  </a:lnTo>
                  <a:lnTo>
                    <a:pt x="70104" y="0"/>
                  </a:lnTo>
                  <a:lnTo>
                    <a:pt x="7970519" y="0"/>
                  </a:lnTo>
                  <a:lnTo>
                    <a:pt x="7859267" y="44653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056131"/>
              <a:ext cx="7884795" cy="457200"/>
            </a:xfrm>
            <a:custGeom>
              <a:avLst/>
              <a:gdLst/>
              <a:ahLst/>
              <a:cxnLst/>
              <a:rect l="l" t="t" r="r" b="b"/>
              <a:pathLst>
                <a:path w="7884795" h="457200">
                  <a:moveTo>
                    <a:pt x="7769352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7884389" y="0"/>
                  </a:lnTo>
                  <a:lnTo>
                    <a:pt x="7769352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9516" y="1146047"/>
              <a:ext cx="4432300" cy="281940"/>
            </a:xfrm>
            <a:custGeom>
              <a:avLst/>
              <a:gdLst/>
              <a:ahLst/>
              <a:cxnLst/>
              <a:rect l="l" t="t" r="r" b="b"/>
              <a:pathLst>
                <a:path w="4432300" h="281940">
                  <a:moveTo>
                    <a:pt x="195072" y="6604"/>
                  </a:moveTo>
                  <a:lnTo>
                    <a:pt x="144780" y="6604"/>
                  </a:lnTo>
                  <a:lnTo>
                    <a:pt x="144780" y="106934"/>
                  </a:lnTo>
                  <a:lnTo>
                    <a:pt x="50292" y="106934"/>
                  </a:lnTo>
                  <a:lnTo>
                    <a:pt x="50292" y="6604"/>
                  </a:lnTo>
                  <a:lnTo>
                    <a:pt x="0" y="6604"/>
                  </a:lnTo>
                  <a:lnTo>
                    <a:pt x="0" y="106934"/>
                  </a:lnTo>
                  <a:lnTo>
                    <a:pt x="0" y="156464"/>
                  </a:lnTo>
                  <a:lnTo>
                    <a:pt x="0" y="275844"/>
                  </a:lnTo>
                  <a:lnTo>
                    <a:pt x="50292" y="275844"/>
                  </a:lnTo>
                  <a:lnTo>
                    <a:pt x="50292" y="156464"/>
                  </a:lnTo>
                  <a:lnTo>
                    <a:pt x="144780" y="156464"/>
                  </a:lnTo>
                  <a:lnTo>
                    <a:pt x="144780" y="275844"/>
                  </a:lnTo>
                  <a:lnTo>
                    <a:pt x="195072" y="275844"/>
                  </a:lnTo>
                  <a:lnTo>
                    <a:pt x="195072" y="156464"/>
                  </a:lnTo>
                  <a:lnTo>
                    <a:pt x="195072" y="106934"/>
                  </a:lnTo>
                  <a:lnTo>
                    <a:pt x="195072" y="6604"/>
                  </a:lnTo>
                  <a:close/>
                </a:path>
                <a:path w="4432300" h="281940">
                  <a:moveTo>
                    <a:pt x="496824" y="275844"/>
                  </a:moveTo>
                  <a:lnTo>
                    <a:pt x="474243" y="217932"/>
                  </a:lnTo>
                  <a:lnTo>
                    <a:pt x="454634" y="167640"/>
                  </a:lnTo>
                  <a:lnTo>
                    <a:pt x="418985" y="76200"/>
                  </a:lnTo>
                  <a:lnTo>
                    <a:pt x="400812" y="29565"/>
                  </a:lnTo>
                  <a:lnTo>
                    <a:pt x="400812" y="167640"/>
                  </a:lnTo>
                  <a:lnTo>
                    <a:pt x="329184" y="167640"/>
                  </a:lnTo>
                  <a:lnTo>
                    <a:pt x="365760" y="76200"/>
                  </a:lnTo>
                  <a:lnTo>
                    <a:pt x="400812" y="167640"/>
                  </a:lnTo>
                  <a:lnTo>
                    <a:pt x="400812" y="29565"/>
                  </a:lnTo>
                  <a:lnTo>
                    <a:pt x="391668" y="6096"/>
                  </a:lnTo>
                  <a:lnTo>
                    <a:pt x="338328" y="6096"/>
                  </a:lnTo>
                  <a:lnTo>
                    <a:pt x="234696" y="275844"/>
                  </a:lnTo>
                  <a:lnTo>
                    <a:pt x="288036" y="275844"/>
                  </a:lnTo>
                  <a:lnTo>
                    <a:pt x="310896" y="217932"/>
                  </a:lnTo>
                  <a:lnTo>
                    <a:pt x="420624" y="217932"/>
                  </a:lnTo>
                  <a:lnTo>
                    <a:pt x="441960" y="275844"/>
                  </a:lnTo>
                  <a:lnTo>
                    <a:pt x="496824" y="275844"/>
                  </a:lnTo>
                  <a:close/>
                </a:path>
                <a:path w="4432300" h="281940">
                  <a:moveTo>
                    <a:pt x="714756" y="6096"/>
                  </a:moveTo>
                  <a:lnTo>
                    <a:pt x="664464" y="6096"/>
                  </a:lnTo>
                  <a:lnTo>
                    <a:pt x="664413" y="185458"/>
                  </a:lnTo>
                  <a:lnTo>
                    <a:pt x="664083" y="195453"/>
                  </a:lnTo>
                  <a:lnTo>
                    <a:pt x="641604" y="230124"/>
                  </a:lnTo>
                  <a:lnTo>
                    <a:pt x="633984" y="231648"/>
                  </a:lnTo>
                  <a:lnTo>
                    <a:pt x="615696" y="231648"/>
                  </a:lnTo>
                  <a:lnTo>
                    <a:pt x="608076" y="230124"/>
                  </a:lnTo>
                  <a:lnTo>
                    <a:pt x="601980" y="225552"/>
                  </a:lnTo>
                  <a:lnTo>
                    <a:pt x="595884" y="222504"/>
                  </a:lnTo>
                  <a:lnTo>
                    <a:pt x="585216" y="179832"/>
                  </a:lnTo>
                  <a:lnTo>
                    <a:pt x="585216" y="6096"/>
                  </a:lnTo>
                  <a:lnTo>
                    <a:pt x="534924" y="6096"/>
                  </a:lnTo>
                  <a:lnTo>
                    <a:pt x="534924" y="166116"/>
                  </a:lnTo>
                  <a:lnTo>
                    <a:pt x="535495" y="188404"/>
                  </a:lnTo>
                  <a:lnTo>
                    <a:pt x="544068" y="234696"/>
                  </a:lnTo>
                  <a:lnTo>
                    <a:pt x="574548" y="268224"/>
                  </a:lnTo>
                  <a:lnTo>
                    <a:pt x="611403" y="281089"/>
                  </a:lnTo>
                  <a:lnTo>
                    <a:pt x="624840" y="281940"/>
                  </a:lnTo>
                  <a:lnTo>
                    <a:pt x="635952" y="281393"/>
                  </a:lnTo>
                  <a:lnTo>
                    <a:pt x="680085" y="265938"/>
                  </a:lnTo>
                  <a:lnTo>
                    <a:pt x="707555" y="230492"/>
                  </a:lnTo>
                  <a:lnTo>
                    <a:pt x="714463" y="185000"/>
                  </a:lnTo>
                  <a:lnTo>
                    <a:pt x="714756" y="166116"/>
                  </a:lnTo>
                  <a:lnTo>
                    <a:pt x="714756" y="6096"/>
                  </a:lnTo>
                  <a:close/>
                </a:path>
                <a:path w="4432300" h="281940">
                  <a:moveTo>
                    <a:pt x="903732" y="225552"/>
                  </a:moveTo>
                  <a:lnTo>
                    <a:pt x="827532" y="225552"/>
                  </a:lnTo>
                  <a:lnTo>
                    <a:pt x="827532" y="5842"/>
                  </a:lnTo>
                  <a:lnTo>
                    <a:pt x="777227" y="5842"/>
                  </a:lnTo>
                  <a:lnTo>
                    <a:pt x="777227" y="225552"/>
                  </a:lnTo>
                  <a:lnTo>
                    <a:pt x="777227" y="276352"/>
                  </a:lnTo>
                  <a:lnTo>
                    <a:pt x="903732" y="276352"/>
                  </a:lnTo>
                  <a:lnTo>
                    <a:pt x="903732" y="225552"/>
                  </a:lnTo>
                  <a:close/>
                </a:path>
                <a:path w="4432300" h="281940">
                  <a:moveTo>
                    <a:pt x="1182624" y="275844"/>
                  </a:moveTo>
                  <a:lnTo>
                    <a:pt x="1160373" y="217932"/>
                  </a:lnTo>
                  <a:lnTo>
                    <a:pt x="1141044" y="167640"/>
                  </a:lnTo>
                  <a:lnTo>
                    <a:pt x="1105916" y="76200"/>
                  </a:lnTo>
                  <a:lnTo>
                    <a:pt x="1088136" y="29908"/>
                  </a:lnTo>
                  <a:lnTo>
                    <a:pt x="1088136" y="167640"/>
                  </a:lnTo>
                  <a:lnTo>
                    <a:pt x="1016508" y="167640"/>
                  </a:lnTo>
                  <a:lnTo>
                    <a:pt x="1051560" y="76200"/>
                  </a:lnTo>
                  <a:lnTo>
                    <a:pt x="1088136" y="167640"/>
                  </a:lnTo>
                  <a:lnTo>
                    <a:pt x="1088136" y="29908"/>
                  </a:lnTo>
                  <a:lnTo>
                    <a:pt x="1078992" y="6096"/>
                  </a:lnTo>
                  <a:lnTo>
                    <a:pt x="1025652" y="6096"/>
                  </a:lnTo>
                  <a:lnTo>
                    <a:pt x="920496" y="275844"/>
                  </a:lnTo>
                  <a:lnTo>
                    <a:pt x="973836" y="275844"/>
                  </a:lnTo>
                  <a:lnTo>
                    <a:pt x="996696" y="217932"/>
                  </a:lnTo>
                  <a:lnTo>
                    <a:pt x="1106424" y="217932"/>
                  </a:lnTo>
                  <a:lnTo>
                    <a:pt x="1129284" y="275844"/>
                  </a:lnTo>
                  <a:lnTo>
                    <a:pt x="1182624" y="275844"/>
                  </a:lnTo>
                  <a:close/>
                </a:path>
                <a:path w="4432300" h="281940">
                  <a:moveTo>
                    <a:pt x="1488935" y="138684"/>
                  </a:moveTo>
                  <a:lnTo>
                    <a:pt x="1353299" y="138684"/>
                  </a:lnTo>
                  <a:lnTo>
                    <a:pt x="1353299" y="188976"/>
                  </a:lnTo>
                  <a:lnTo>
                    <a:pt x="1431023" y="188976"/>
                  </a:lnTo>
                  <a:lnTo>
                    <a:pt x="1425003" y="199555"/>
                  </a:lnTo>
                  <a:lnTo>
                    <a:pt x="1392351" y="225869"/>
                  </a:lnTo>
                  <a:lnTo>
                    <a:pt x="1356347" y="231648"/>
                  </a:lnTo>
                  <a:lnTo>
                    <a:pt x="1336636" y="229933"/>
                  </a:lnTo>
                  <a:lnTo>
                    <a:pt x="1287767" y="204216"/>
                  </a:lnTo>
                  <a:lnTo>
                    <a:pt x="1262049" y="158140"/>
                  </a:lnTo>
                  <a:lnTo>
                    <a:pt x="1260335" y="140208"/>
                  </a:lnTo>
                  <a:lnTo>
                    <a:pt x="1262037" y="121640"/>
                  </a:lnTo>
                  <a:lnTo>
                    <a:pt x="1286243" y="76200"/>
                  </a:lnTo>
                  <a:lnTo>
                    <a:pt x="1334465" y="51993"/>
                  </a:lnTo>
                  <a:lnTo>
                    <a:pt x="1353299" y="50292"/>
                  </a:lnTo>
                  <a:lnTo>
                    <a:pt x="1375575" y="52578"/>
                  </a:lnTo>
                  <a:lnTo>
                    <a:pt x="1396542" y="59436"/>
                  </a:lnTo>
                  <a:lnTo>
                    <a:pt x="1416100" y="70866"/>
                  </a:lnTo>
                  <a:lnTo>
                    <a:pt x="1434071" y="86868"/>
                  </a:lnTo>
                  <a:lnTo>
                    <a:pt x="1469123" y="50292"/>
                  </a:lnTo>
                  <a:lnTo>
                    <a:pt x="1431404" y="19011"/>
                  </a:lnTo>
                  <a:lnTo>
                    <a:pt x="1387779" y="3238"/>
                  </a:lnTo>
                  <a:lnTo>
                    <a:pt x="1353299" y="0"/>
                  </a:lnTo>
                  <a:lnTo>
                    <a:pt x="1321612" y="2882"/>
                  </a:lnTo>
                  <a:lnTo>
                    <a:pt x="1267371" y="26365"/>
                  </a:lnTo>
                  <a:lnTo>
                    <a:pt x="1229334" y="67564"/>
                  </a:lnTo>
                  <a:lnTo>
                    <a:pt x="1212100" y="113906"/>
                  </a:lnTo>
                  <a:lnTo>
                    <a:pt x="1210043" y="140208"/>
                  </a:lnTo>
                  <a:lnTo>
                    <a:pt x="1211186" y="159118"/>
                  </a:lnTo>
                  <a:lnTo>
                    <a:pt x="1228331" y="211836"/>
                  </a:lnTo>
                  <a:lnTo>
                    <a:pt x="1264983" y="253631"/>
                  </a:lnTo>
                  <a:lnTo>
                    <a:pt x="1315770" y="277368"/>
                  </a:lnTo>
                  <a:lnTo>
                    <a:pt x="1354823" y="281940"/>
                  </a:lnTo>
                  <a:lnTo>
                    <a:pt x="1373682" y="280822"/>
                  </a:lnTo>
                  <a:lnTo>
                    <a:pt x="1423403" y="265176"/>
                  </a:lnTo>
                  <a:lnTo>
                    <a:pt x="1460817" y="231648"/>
                  </a:lnTo>
                  <a:lnTo>
                    <a:pt x="1484363" y="184594"/>
                  </a:lnTo>
                  <a:lnTo>
                    <a:pt x="1488935" y="149352"/>
                  </a:lnTo>
                  <a:lnTo>
                    <a:pt x="1488935" y="138684"/>
                  </a:lnTo>
                  <a:close/>
                </a:path>
                <a:path w="4432300" h="281940">
                  <a:moveTo>
                    <a:pt x="1685531" y="6604"/>
                  </a:moveTo>
                  <a:lnTo>
                    <a:pt x="1539227" y="6604"/>
                  </a:lnTo>
                  <a:lnTo>
                    <a:pt x="1539227" y="56134"/>
                  </a:lnTo>
                  <a:lnTo>
                    <a:pt x="1539227" y="103124"/>
                  </a:lnTo>
                  <a:lnTo>
                    <a:pt x="1539227" y="153924"/>
                  </a:lnTo>
                  <a:lnTo>
                    <a:pt x="1539227" y="225044"/>
                  </a:lnTo>
                  <a:lnTo>
                    <a:pt x="1539227" y="275844"/>
                  </a:lnTo>
                  <a:lnTo>
                    <a:pt x="1685531" y="275844"/>
                  </a:lnTo>
                  <a:lnTo>
                    <a:pt x="1685531" y="225044"/>
                  </a:lnTo>
                  <a:lnTo>
                    <a:pt x="1589519" y="225044"/>
                  </a:lnTo>
                  <a:lnTo>
                    <a:pt x="1589519" y="153924"/>
                  </a:lnTo>
                  <a:lnTo>
                    <a:pt x="1685531" y="153924"/>
                  </a:lnTo>
                  <a:lnTo>
                    <a:pt x="1685531" y="103124"/>
                  </a:lnTo>
                  <a:lnTo>
                    <a:pt x="1589519" y="103124"/>
                  </a:lnTo>
                  <a:lnTo>
                    <a:pt x="1589519" y="56134"/>
                  </a:lnTo>
                  <a:lnTo>
                    <a:pt x="1685531" y="56134"/>
                  </a:lnTo>
                  <a:lnTo>
                    <a:pt x="1685531" y="6604"/>
                  </a:lnTo>
                  <a:close/>
                </a:path>
                <a:path w="4432300" h="281940">
                  <a:moveTo>
                    <a:pt x="2054339" y="275844"/>
                  </a:moveTo>
                  <a:lnTo>
                    <a:pt x="2037829" y="257556"/>
                  </a:lnTo>
                  <a:lnTo>
                    <a:pt x="2017179" y="234696"/>
                  </a:lnTo>
                  <a:lnTo>
                    <a:pt x="2011667" y="228600"/>
                  </a:lnTo>
                  <a:lnTo>
                    <a:pt x="2023859" y="216408"/>
                  </a:lnTo>
                  <a:lnTo>
                    <a:pt x="2037575" y="204216"/>
                  </a:lnTo>
                  <a:lnTo>
                    <a:pt x="2028774" y="193548"/>
                  </a:lnTo>
                  <a:lnTo>
                    <a:pt x="2008619" y="169164"/>
                  </a:lnTo>
                  <a:lnTo>
                    <a:pt x="1988807" y="185356"/>
                  </a:lnTo>
                  <a:lnTo>
                    <a:pt x="1982482" y="190385"/>
                  </a:lnTo>
                  <a:lnTo>
                    <a:pt x="1978139" y="193548"/>
                  </a:lnTo>
                  <a:lnTo>
                    <a:pt x="1972119" y="187032"/>
                  </a:lnTo>
                  <a:lnTo>
                    <a:pt x="1961743" y="175260"/>
                  </a:lnTo>
                  <a:lnTo>
                    <a:pt x="1950923" y="163118"/>
                  </a:lnTo>
                  <a:lnTo>
                    <a:pt x="1943087" y="154597"/>
                  </a:lnTo>
                  <a:lnTo>
                    <a:pt x="1943087" y="222504"/>
                  </a:lnTo>
                  <a:lnTo>
                    <a:pt x="1931949" y="227634"/>
                  </a:lnTo>
                  <a:lnTo>
                    <a:pt x="1921370" y="231457"/>
                  </a:lnTo>
                  <a:lnTo>
                    <a:pt x="1911375" y="233870"/>
                  </a:lnTo>
                  <a:lnTo>
                    <a:pt x="1901939" y="234696"/>
                  </a:lnTo>
                  <a:lnTo>
                    <a:pt x="1894319" y="234696"/>
                  </a:lnTo>
                  <a:lnTo>
                    <a:pt x="1888223" y="233172"/>
                  </a:lnTo>
                  <a:lnTo>
                    <a:pt x="1879079" y="224028"/>
                  </a:lnTo>
                  <a:lnTo>
                    <a:pt x="1876031" y="219456"/>
                  </a:lnTo>
                  <a:lnTo>
                    <a:pt x="1876031" y="213360"/>
                  </a:lnTo>
                  <a:lnTo>
                    <a:pt x="1877733" y="204838"/>
                  </a:lnTo>
                  <a:lnTo>
                    <a:pt x="1882698" y="195453"/>
                  </a:lnTo>
                  <a:lnTo>
                    <a:pt x="1890826" y="185508"/>
                  </a:lnTo>
                  <a:lnTo>
                    <a:pt x="1901939" y="175260"/>
                  </a:lnTo>
                  <a:lnTo>
                    <a:pt x="1914804" y="190144"/>
                  </a:lnTo>
                  <a:lnTo>
                    <a:pt x="1935378" y="213626"/>
                  </a:lnTo>
                  <a:lnTo>
                    <a:pt x="1943087" y="222504"/>
                  </a:lnTo>
                  <a:lnTo>
                    <a:pt x="1943087" y="154597"/>
                  </a:lnTo>
                  <a:lnTo>
                    <a:pt x="1935467" y="146304"/>
                  </a:lnTo>
                  <a:lnTo>
                    <a:pt x="1948903" y="133426"/>
                  </a:lnTo>
                  <a:lnTo>
                    <a:pt x="1959470" y="122110"/>
                  </a:lnTo>
                  <a:lnTo>
                    <a:pt x="1967191" y="112229"/>
                  </a:lnTo>
                  <a:lnTo>
                    <a:pt x="1968601" y="109728"/>
                  </a:lnTo>
                  <a:lnTo>
                    <a:pt x="1972043" y="103632"/>
                  </a:lnTo>
                  <a:lnTo>
                    <a:pt x="1975167" y="96761"/>
                  </a:lnTo>
                  <a:lnTo>
                    <a:pt x="1977567" y="89725"/>
                  </a:lnTo>
                  <a:lnTo>
                    <a:pt x="1979117" y="82423"/>
                  </a:lnTo>
                  <a:lnTo>
                    <a:pt x="1979663" y="74676"/>
                  </a:lnTo>
                  <a:lnTo>
                    <a:pt x="1978545" y="64655"/>
                  </a:lnTo>
                  <a:lnTo>
                    <a:pt x="1953780" y="27698"/>
                  </a:lnTo>
                  <a:lnTo>
                    <a:pt x="1930895" y="18376"/>
                  </a:lnTo>
                  <a:lnTo>
                    <a:pt x="1930895" y="74676"/>
                  </a:lnTo>
                  <a:lnTo>
                    <a:pt x="1930895" y="79248"/>
                  </a:lnTo>
                  <a:lnTo>
                    <a:pt x="1929739" y="86372"/>
                  </a:lnTo>
                  <a:lnTo>
                    <a:pt x="1926132" y="93916"/>
                  </a:lnTo>
                  <a:lnTo>
                    <a:pt x="1919973" y="101752"/>
                  </a:lnTo>
                  <a:lnTo>
                    <a:pt x="1911083" y="109728"/>
                  </a:lnTo>
                  <a:lnTo>
                    <a:pt x="1905088" y="101777"/>
                  </a:lnTo>
                  <a:lnTo>
                    <a:pt x="1900796" y="94107"/>
                  </a:lnTo>
                  <a:lnTo>
                    <a:pt x="1898230" y="87020"/>
                  </a:lnTo>
                  <a:lnTo>
                    <a:pt x="1897367" y="80772"/>
                  </a:lnTo>
                  <a:lnTo>
                    <a:pt x="1897367" y="76200"/>
                  </a:lnTo>
                  <a:lnTo>
                    <a:pt x="1898891" y="71628"/>
                  </a:lnTo>
                  <a:lnTo>
                    <a:pt x="1901939" y="68580"/>
                  </a:lnTo>
                  <a:lnTo>
                    <a:pt x="1906511" y="65532"/>
                  </a:lnTo>
                  <a:lnTo>
                    <a:pt x="1909559" y="64008"/>
                  </a:lnTo>
                  <a:lnTo>
                    <a:pt x="1918703" y="64008"/>
                  </a:lnTo>
                  <a:lnTo>
                    <a:pt x="1923275" y="65532"/>
                  </a:lnTo>
                  <a:lnTo>
                    <a:pt x="1929371" y="71628"/>
                  </a:lnTo>
                  <a:lnTo>
                    <a:pt x="1930895" y="74676"/>
                  </a:lnTo>
                  <a:lnTo>
                    <a:pt x="1930895" y="18376"/>
                  </a:lnTo>
                  <a:lnTo>
                    <a:pt x="1929257" y="17932"/>
                  </a:lnTo>
                  <a:lnTo>
                    <a:pt x="1914131" y="16764"/>
                  </a:lnTo>
                  <a:lnTo>
                    <a:pt x="1899869" y="17932"/>
                  </a:lnTo>
                  <a:lnTo>
                    <a:pt x="1865363" y="36576"/>
                  </a:lnTo>
                  <a:lnTo>
                    <a:pt x="1848599" y="76200"/>
                  </a:lnTo>
                  <a:lnTo>
                    <a:pt x="1850313" y="89585"/>
                  </a:lnTo>
                  <a:lnTo>
                    <a:pt x="1855457" y="104394"/>
                  </a:lnTo>
                  <a:lnTo>
                    <a:pt x="1864029" y="120357"/>
                  </a:lnTo>
                  <a:lnTo>
                    <a:pt x="1876031" y="137160"/>
                  </a:lnTo>
                  <a:lnTo>
                    <a:pt x="1864080" y="147434"/>
                  </a:lnTo>
                  <a:lnTo>
                    <a:pt x="1837931" y="176784"/>
                  </a:lnTo>
                  <a:lnTo>
                    <a:pt x="1827377" y="216408"/>
                  </a:lnTo>
                  <a:lnTo>
                    <a:pt x="1827403" y="219456"/>
                  </a:lnTo>
                  <a:lnTo>
                    <a:pt x="1847075" y="263652"/>
                  </a:lnTo>
                  <a:lnTo>
                    <a:pt x="1881581" y="280797"/>
                  </a:lnTo>
                  <a:lnTo>
                    <a:pt x="1895843" y="281940"/>
                  </a:lnTo>
                  <a:lnTo>
                    <a:pt x="1914448" y="280492"/>
                  </a:lnTo>
                  <a:lnTo>
                    <a:pt x="1933752" y="276034"/>
                  </a:lnTo>
                  <a:lnTo>
                    <a:pt x="1953933" y="268439"/>
                  </a:lnTo>
                  <a:lnTo>
                    <a:pt x="1975091" y="257556"/>
                  </a:lnTo>
                  <a:lnTo>
                    <a:pt x="1991855" y="275844"/>
                  </a:lnTo>
                  <a:lnTo>
                    <a:pt x="2054339" y="275844"/>
                  </a:lnTo>
                  <a:close/>
                </a:path>
                <a:path w="4432300" h="281940">
                  <a:moveTo>
                    <a:pt x="2497823" y="275844"/>
                  </a:moveTo>
                  <a:lnTo>
                    <a:pt x="2453627" y="6096"/>
                  </a:lnTo>
                  <a:lnTo>
                    <a:pt x="2401811" y="6096"/>
                  </a:lnTo>
                  <a:lnTo>
                    <a:pt x="2339327" y="193548"/>
                  </a:lnTo>
                  <a:lnTo>
                    <a:pt x="2276843" y="6096"/>
                  </a:lnTo>
                  <a:lnTo>
                    <a:pt x="2225027" y="6096"/>
                  </a:lnTo>
                  <a:lnTo>
                    <a:pt x="2182355" y="275844"/>
                  </a:lnTo>
                  <a:lnTo>
                    <a:pt x="2232647" y="275844"/>
                  </a:lnTo>
                  <a:lnTo>
                    <a:pt x="2260079" y="105156"/>
                  </a:lnTo>
                  <a:lnTo>
                    <a:pt x="2316467" y="275844"/>
                  </a:lnTo>
                  <a:lnTo>
                    <a:pt x="2362187" y="275844"/>
                  </a:lnTo>
                  <a:lnTo>
                    <a:pt x="2418575" y="105156"/>
                  </a:lnTo>
                  <a:lnTo>
                    <a:pt x="2446007" y="275844"/>
                  </a:lnTo>
                  <a:lnTo>
                    <a:pt x="2497823" y="275844"/>
                  </a:lnTo>
                  <a:close/>
                </a:path>
                <a:path w="4432300" h="281940">
                  <a:moveTo>
                    <a:pt x="2782811" y="275844"/>
                  </a:moveTo>
                  <a:lnTo>
                    <a:pt x="2760243" y="217932"/>
                  </a:lnTo>
                  <a:lnTo>
                    <a:pt x="2740634" y="167640"/>
                  </a:lnTo>
                  <a:lnTo>
                    <a:pt x="2704985" y="76200"/>
                  </a:lnTo>
                  <a:lnTo>
                    <a:pt x="2686799" y="29552"/>
                  </a:lnTo>
                  <a:lnTo>
                    <a:pt x="2686799" y="167640"/>
                  </a:lnTo>
                  <a:lnTo>
                    <a:pt x="2616695" y="167640"/>
                  </a:lnTo>
                  <a:lnTo>
                    <a:pt x="2651747" y="76200"/>
                  </a:lnTo>
                  <a:lnTo>
                    <a:pt x="2686799" y="167640"/>
                  </a:lnTo>
                  <a:lnTo>
                    <a:pt x="2686799" y="29552"/>
                  </a:lnTo>
                  <a:lnTo>
                    <a:pt x="2677655" y="6096"/>
                  </a:lnTo>
                  <a:lnTo>
                    <a:pt x="2625839" y="6096"/>
                  </a:lnTo>
                  <a:lnTo>
                    <a:pt x="2520683" y="275844"/>
                  </a:lnTo>
                  <a:lnTo>
                    <a:pt x="2574023" y="275844"/>
                  </a:lnTo>
                  <a:lnTo>
                    <a:pt x="2596883" y="217932"/>
                  </a:lnTo>
                  <a:lnTo>
                    <a:pt x="2706611" y="217932"/>
                  </a:lnTo>
                  <a:lnTo>
                    <a:pt x="2729471" y="275844"/>
                  </a:lnTo>
                  <a:lnTo>
                    <a:pt x="2782811" y="275844"/>
                  </a:lnTo>
                  <a:close/>
                </a:path>
                <a:path w="4432300" h="281940">
                  <a:moveTo>
                    <a:pt x="3044952" y="6096"/>
                  </a:moveTo>
                  <a:lnTo>
                    <a:pt x="2991612" y="6096"/>
                  </a:lnTo>
                  <a:lnTo>
                    <a:pt x="2923032" y="198120"/>
                  </a:lnTo>
                  <a:lnTo>
                    <a:pt x="2854452" y="6096"/>
                  </a:lnTo>
                  <a:lnTo>
                    <a:pt x="2801112" y="6096"/>
                  </a:lnTo>
                  <a:lnTo>
                    <a:pt x="2898648" y="275844"/>
                  </a:lnTo>
                  <a:lnTo>
                    <a:pt x="2948940" y="275844"/>
                  </a:lnTo>
                  <a:lnTo>
                    <a:pt x="3044952" y="6096"/>
                  </a:lnTo>
                  <a:close/>
                </a:path>
                <a:path w="4432300" h="281940">
                  <a:moveTo>
                    <a:pt x="3369551" y="275844"/>
                  </a:moveTo>
                  <a:lnTo>
                    <a:pt x="3308794" y="161544"/>
                  </a:lnTo>
                  <a:lnTo>
                    <a:pt x="3305543" y="155448"/>
                  </a:lnTo>
                  <a:lnTo>
                    <a:pt x="3317506" y="150329"/>
                  </a:lnTo>
                  <a:lnTo>
                    <a:pt x="3349650" y="119824"/>
                  </a:lnTo>
                  <a:lnTo>
                    <a:pt x="3353028" y="111252"/>
                  </a:lnTo>
                  <a:lnTo>
                    <a:pt x="3353930" y="108966"/>
                  </a:lnTo>
                  <a:lnTo>
                    <a:pt x="3356508" y="96964"/>
                  </a:lnTo>
                  <a:lnTo>
                    <a:pt x="3357359" y="83820"/>
                  </a:lnTo>
                  <a:lnTo>
                    <a:pt x="3356533" y="71805"/>
                  </a:lnTo>
                  <a:lnTo>
                    <a:pt x="3354120" y="60769"/>
                  </a:lnTo>
                  <a:lnTo>
                    <a:pt x="3352469" y="56388"/>
                  </a:lnTo>
                  <a:lnTo>
                    <a:pt x="3350298" y="50609"/>
                  </a:lnTo>
                  <a:lnTo>
                    <a:pt x="3323526" y="18859"/>
                  </a:lnTo>
                  <a:lnTo>
                    <a:pt x="3307067" y="11544"/>
                  </a:lnTo>
                  <a:lnTo>
                    <a:pt x="3307067" y="77724"/>
                  </a:lnTo>
                  <a:lnTo>
                    <a:pt x="3307067" y="92964"/>
                  </a:lnTo>
                  <a:lnTo>
                    <a:pt x="3262871" y="111252"/>
                  </a:lnTo>
                  <a:lnTo>
                    <a:pt x="3247631" y="111252"/>
                  </a:lnTo>
                  <a:lnTo>
                    <a:pt x="3247631" y="56388"/>
                  </a:lnTo>
                  <a:lnTo>
                    <a:pt x="3261347" y="56388"/>
                  </a:lnTo>
                  <a:lnTo>
                    <a:pt x="3299447" y="64008"/>
                  </a:lnTo>
                  <a:lnTo>
                    <a:pt x="3307067" y="77724"/>
                  </a:lnTo>
                  <a:lnTo>
                    <a:pt x="3307067" y="11544"/>
                  </a:lnTo>
                  <a:lnTo>
                    <a:pt x="3303828" y="10604"/>
                  </a:lnTo>
                  <a:lnTo>
                    <a:pt x="3289541" y="8191"/>
                  </a:lnTo>
                  <a:lnTo>
                    <a:pt x="3271824" y="6654"/>
                  </a:lnTo>
                  <a:lnTo>
                    <a:pt x="3250679" y="6096"/>
                  </a:lnTo>
                  <a:lnTo>
                    <a:pt x="3197339" y="6096"/>
                  </a:lnTo>
                  <a:lnTo>
                    <a:pt x="3197339" y="275844"/>
                  </a:lnTo>
                  <a:lnTo>
                    <a:pt x="3247631" y="275844"/>
                  </a:lnTo>
                  <a:lnTo>
                    <a:pt x="3247631" y="161544"/>
                  </a:lnTo>
                  <a:lnTo>
                    <a:pt x="3250679" y="161544"/>
                  </a:lnTo>
                  <a:lnTo>
                    <a:pt x="3313163" y="275844"/>
                  </a:lnTo>
                  <a:lnTo>
                    <a:pt x="3369551" y="275844"/>
                  </a:lnTo>
                  <a:close/>
                </a:path>
                <a:path w="4432300" h="281940">
                  <a:moveTo>
                    <a:pt x="3651491" y="275844"/>
                  </a:moveTo>
                  <a:lnTo>
                    <a:pt x="3628923" y="217932"/>
                  </a:lnTo>
                  <a:lnTo>
                    <a:pt x="3609314" y="167640"/>
                  </a:lnTo>
                  <a:lnTo>
                    <a:pt x="3573665" y="76200"/>
                  </a:lnTo>
                  <a:lnTo>
                    <a:pt x="3555492" y="29591"/>
                  </a:lnTo>
                  <a:lnTo>
                    <a:pt x="3555492" y="167640"/>
                  </a:lnTo>
                  <a:lnTo>
                    <a:pt x="3483851" y="167640"/>
                  </a:lnTo>
                  <a:lnTo>
                    <a:pt x="3520427" y="76200"/>
                  </a:lnTo>
                  <a:lnTo>
                    <a:pt x="3555492" y="167640"/>
                  </a:lnTo>
                  <a:lnTo>
                    <a:pt x="3555492" y="29591"/>
                  </a:lnTo>
                  <a:lnTo>
                    <a:pt x="3546335" y="6096"/>
                  </a:lnTo>
                  <a:lnTo>
                    <a:pt x="3492995" y="6096"/>
                  </a:lnTo>
                  <a:lnTo>
                    <a:pt x="3389363" y="275844"/>
                  </a:lnTo>
                  <a:lnTo>
                    <a:pt x="3442703" y="275844"/>
                  </a:lnTo>
                  <a:lnTo>
                    <a:pt x="3465563" y="217932"/>
                  </a:lnTo>
                  <a:lnTo>
                    <a:pt x="3575291" y="217932"/>
                  </a:lnTo>
                  <a:lnTo>
                    <a:pt x="3596627" y="275844"/>
                  </a:lnTo>
                  <a:lnTo>
                    <a:pt x="3651491" y="275844"/>
                  </a:lnTo>
                  <a:close/>
                </a:path>
                <a:path w="4432300" h="281940">
                  <a:moveTo>
                    <a:pt x="3907523" y="6096"/>
                  </a:moveTo>
                  <a:lnTo>
                    <a:pt x="3857231" y="6096"/>
                  </a:lnTo>
                  <a:lnTo>
                    <a:pt x="3857231" y="182880"/>
                  </a:lnTo>
                  <a:lnTo>
                    <a:pt x="3738359" y="6096"/>
                  </a:lnTo>
                  <a:lnTo>
                    <a:pt x="3689591" y="6096"/>
                  </a:lnTo>
                  <a:lnTo>
                    <a:pt x="3689591" y="275844"/>
                  </a:lnTo>
                  <a:lnTo>
                    <a:pt x="3739883" y="275844"/>
                  </a:lnTo>
                  <a:lnTo>
                    <a:pt x="3739883" y="99060"/>
                  </a:lnTo>
                  <a:lnTo>
                    <a:pt x="3860279" y="275844"/>
                  </a:lnTo>
                  <a:lnTo>
                    <a:pt x="3907523" y="275844"/>
                  </a:lnTo>
                  <a:lnTo>
                    <a:pt x="3907523" y="6096"/>
                  </a:lnTo>
                  <a:close/>
                </a:path>
                <a:path w="4432300" h="281940">
                  <a:moveTo>
                    <a:pt x="4236720" y="149352"/>
                  </a:moveTo>
                  <a:lnTo>
                    <a:pt x="4235196" y="138684"/>
                  </a:lnTo>
                  <a:lnTo>
                    <a:pt x="4101084" y="138684"/>
                  </a:lnTo>
                  <a:lnTo>
                    <a:pt x="4101084" y="188976"/>
                  </a:lnTo>
                  <a:lnTo>
                    <a:pt x="4178808" y="188976"/>
                  </a:lnTo>
                  <a:lnTo>
                    <a:pt x="4172534" y="199555"/>
                  </a:lnTo>
                  <a:lnTo>
                    <a:pt x="4138841" y="225869"/>
                  </a:lnTo>
                  <a:lnTo>
                    <a:pt x="4104132" y="231648"/>
                  </a:lnTo>
                  <a:lnTo>
                    <a:pt x="4084409" y="229933"/>
                  </a:lnTo>
                  <a:lnTo>
                    <a:pt x="4035552" y="204216"/>
                  </a:lnTo>
                  <a:lnTo>
                    <a:pt x="4009834" y="158140"/>
                  </a:lnTo>
                  <a:lnTo>
                    <a:pt x="4008120" y="140208"/>
                  </a:lnTo>
                  <a:lnTo>
                    <a:pt x="4009593" y="121640"/>
                  </a:lnTo>
                  <a:lnTo>
                    <a:pt x="4034028" y="76200"/>
                  </a:lnTo>
                  <a:lnTo>
                    <a:pt x="4081602" y="51993"/>
                  </a:lnTo>
                  <a:lnTo>
                    <a:pt x="4101084" y="50292"/>
                  </a:lnTo>
                  <a:lnTo>
                    <a:pt x="4123105" y="52578"/>
                  </a:lnTo>
                  <a:lnTo>
                    <a:pt x="4143565" y="59436"/>
                  </a:lnTo>
                  <a:lnTo>
                    <a:pt x="4162590" y="70866"/>
                  </a:lnTo>
                  <a:lnTo>
                    <a:pt x="4180332" y="86868"/>
                  </a:lnTo>
                  <a:lnTo>
                    <a:pt x="4216908" y="50292"/>
                  </a:lnTo>
                  <a:lnTo>
                    <a:pt x="4179189" y="19011"/>
                  </a:lnTo>
                  <a:lnTo>
                    <a:pt x="4134993" y="3238"/>
                  </a:lnTo>
                  <a:lnTo>
                    <a:pt x="4101084" y="0"/>
                  </a:lnTo>
                  <a:lnTo>
                    <a:pt x="4069384" y="2882"/>
                  </a:lnTo>
                  <a:lnTo>
                    <a:pt x="4015143" y="26365"/>
                  </a:lnTo>
                  <a:lnTo>
                    <a:pt x="3977106" y="67564"/>
                  </a:lnTo>
                  <a:lnTo>
                    <a:pt x="3959872" y="113906"/>
                  </a:lnTo>
                  <a:lnTo>
                    <a:pt x="3957828" y="140208"/>
                  </a:lnTo>
                  <a:lnTo>
                    <a:pt x="3958971" y="159118"/>
                  </a:lnTo>
                  <a:lnTo>
                    <a:pt x="3976116" y="211836"/>
                  </a:lnTo>
                  <a:lnTo>
                    <a:pt x="4012539" y="253631"/>
                  </a:lnTo>
                  <a:lnTo>
                    <a:pt x="4062984" y="277368"/>
                  </a:lnTo>
                  <a:lnTo>
                    <a:pt x="4102608" y="281940"/>
                  </a:lnTo>
                  <a:lnTo>
                    <a:pt x="4121467" y="280822"/>
                  </a:lnTo>
                  <a:lnTo>
                    <a:pt x="4171188" y="265176"/>
                  </a:lnTo>
                  <a:lnTo>
                    <a:pt x="4208373" y="231648"/>
                  </a:lnTo>
                  <a:lnTo>
                    <a:pt x="4218432" y="216408"/>
                  </a:lnTo>
                  <a:lnTo>
                    <a:pt x="4226433" y="201002"/>
                  </a:lnTo>
                  <a:lnTo>
                    <a:pt x="4232148" y="184594"/>
                  </a:lnTo>
                  <a:lnTo>
                    <a:pt x="4235577" y="167335"/>
                  </a:lnTo>
                  <a:lnTo>
                    <a:pt x="4236720" y="149352"/>
                  </a:lnTo>
                  <a:close/>
                </a:path>
                <a:path w="4432300" h="281940">
                  <a:moveTo>
                    <a:pt x="4431779" y="6604"/>
                  </a:moveTo>
                  <a:lnTo>
                    <a:pt x="4285475" y="6604"/>
                  </a:lnTo>
                  <a:lnTo>
                    <a:pt x="4285475" y="56134"/>
                  </a:lnTo>
                  <a:lnTo>
                    <a:pt x="4285475" y="103124"/>
                  </a:lnTo>
                  <a:lnTo>
                    <a:pt x="4285475" y="153924"/>
                  </a:lnTo>
                  <a:lnTo>
                    <a:pt x="4285475" y="225044"/>
                  </a:lnTo>
                  <a:lnTo>
                    <a:pt x="4285475" y="275844"/>
                  </a:lnTo>
                  <a:lnTo>
                    <a:pt x="4431779" y="275844"/>
                  </a:lnTo>
                  <a:lnTo>
                    <a:pt x="4431779" y="225044"/>
                  </a:lnTo>
                  <a:lnTo>
                    <a:pt x="4335767" y="225044"/>
                  </a:lnTo>
                  <a:lnTo>
                    <a:pt x="4335767" y="153924"/>
                  </a:lnTo>
                  <a:lnTo>
                    <a:pt x="4431779" y="153924"/>
                  </a:lnTo>
                  <a:lnTo>
                    <a:pt x="4431779" y="103124"/>
                  </a:lnTo>
                  <a:lnTo>
                    <a:pt x="4335767" y="103124"/>
                  </a:lnTo>
                  <a:lnTo>
                    <a:pt x="4335767" y="56134"/>
                  </a:lnTo>
                  <a:lnTo>
                    <a:pt x="4431779" y="56134"/>
                  </a:lnTo>
                  <a:lnTo>
                    <a:pt x="4431779" y="6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5051" y="2010155"/>
            <a:ext cx="9915525" cy="559435"/>
            <a:chOff x="35051" y="2010155"/>
            <a:chExt cx="9915525" cy="559435"/>
          </a:xfrm>
        </p:grpSpPr>
        <p:sp>
          <p:nvSpPr>
            <p:cNvPr id="9" name="object 9" descr=""/>
            <p:cNvSpPr/>
            <p:nvPr/>
          </p:nvSpPr>
          <p:spPr>
            <a:xfrm>
              <a:off x="35051" y="2010155"/>
              <a:ext cx="9915525" cy="559435"/>
            </a:xfrm>
            <a:custGeom>
              <a:avLst/>
              <a:gdLst/>
              <a:ahLst/>
              <a:cxnLst/>
              <a:rect l="l" t="t" r="r" b="b"/>
              <a:pathLst>
                <a:path w="9915525" h="559435">
                  <a:moveTo>
                    <a:pt x="9915144" y="559308"/>
                  </a:moveTo>
                  <a:lnTo>
                    <a:pt x="0" y="559308"/>
                  </a:lnTo>
                  <a:lnTo>
                    <a:pt x="0" y="0"/>
                  </a:lnTo>
                  <a:lnTo>
                    <a:pt x="9915144" y="0"/>
                  </a:lnTo>
                  <a:lnTo>
                    <a:pt x="9915144" y="5593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81300" y="2157983"/>
              <a:ext cx="4433570" cy="282575"/>
            </a:xfrm>
            <a:custGeom>
              <a:avLst/>
              <a:gdLst/>
              <a:ahLst/>
              <a:cxnLst/>
              <a:rect l="l" t="t" r="r" b="b"/>
              <a:pathLst>
                <a:path w="4433570" h="282575">
                  <a:moveTo>
                    <a:pt x="195072" y="6616"/>
                  </a:moveTo>
                  <a:lnTo>
                    <a:pt x="144780" y="6616"/>
                  </a:lnTo>
                  <a:lnTo>
                    <a:pt x="144780" y="106946"/>
                  </a:lnTo>
                  <a:lnTo>
                    <a:pt x="50292" y="106946"/>
                  </a:lnTo>
                  <a:lnTo>
                    <a:pt x="50292" y="6616"/>
                  </a:lnTo>
                  <a:lnTo>
                    <a:pt x="0" y="6616"/>
                  </a:lnTo>
                  <a:lnTo>
                    <a:pt x="0" y="106946"/>
                  </a:lnTo>
                  <a:lnTo>
                    <a:pt x="0" y="156476"/>
                  </a:lnTo>
                  <a:lnTo>
                    <a:pt x="0" y="275856"/>
                  </a:lnTo>
                  <a:lnTo>
                    <a:pt x="50292" y="275856"/>
                  </a:lnTo>
                  <a:lnTo>
                    <a:pt x="50292" y="156476"/>
                  </a:lnTo>
                  <a:lnTo>
                    <a:pt x="144780" y="156476"/>
                  </a:lnTo>
                  <a:lnTo>
                    <a:pt x="144780" y="275856"/>
                  </a:lnTo>
                  <a:lnTo>
                    <a:pt x="195072" y="275856"/>
                  </a:lnTo>
                  <a:lnTo>
                    <a:pt x="195072" y="156476"/>
                  </a:lnTo>
                  <a:lnTo>
                    <a:pt x="195072" y="106946"/>
                  </a:lnTo>
                  <a:lnTo>
                    <a:pt x="195072" y="6616"/>
                  </a:lnTo>
                  <a:close/>
                </a:path>
                <a:path w="4433570" h="282575">
                  <a:moveTo>
                    <a:pt x="496824" y="275856"/>
                  </a:moveTo>
                  <a:lnTo>
                    <a:pt x="474573" y="217944"/>
                  </a:lnTo>
                  <a:lnTo>
                    <a:pt x="455244" y="167652"/>
                  </a:lnTo>
                  <a:lnTo>
                    <a:pt x="420116" y="76212"/>
                  </a:lnTo>
                  <a:lnTo>
                    <a:pt x="402336" y="29921"/>
                  </a:lnTo>
                  <a:lnTo>
                    <a:pt x="402336" y="167652"/>
                  </a:lnTo>
                  <a:lnTo>
                    <a:pt x="330708" y="167652"/>
                  </a:lnTo>
                  <a:lnTo>
                    <a:pt x="365760" y="76212"/>
                  </a:lnTo>
                  <a:lnTo>
                    <a:pt x="402336" y="167652"/>
                  </a:lnTo>
                  <a:lnTo>
                    <a:pt x="402336" y="29921"/>
                  </a:lnTo>
                  <a:lnTo>
                    <a:pt x="393192" y="6108"/>
                  </a:lnTo>
                  <a:lnTo>
                    <a:pt x="339852" y="6108"/>
                  </a:lnTo>
                  <a:lnTo>
                    <a:pt x="234696" y="275856"/>
                  </a:lnTo>
                  <a:lnTo>
                    <a:pt x="288036" y="275856"/>
                  </a:lnTo>
                  <a:lnTo>
                    <a:pt x="310896" y="217944"/>
                  </a:lnTo>
                  <a:lnTo>
                    <a:pt x="420624" y="217944"/>
                  </a:lnTo>
                  <a:lnTo>
                    <a:pt x="443484" y="275856"/>
                  </a:lnTo>
                  <a:lnTo>
                    <a:pt x="496824" y="275856"/>
                  </a:lnTo>
                  <a:close/>
                </a:path>
                <a:path w="4433570" h="282575">
                  <a:moveTo>
                    <a:pt x="716280" y="6108"/>
                  </a:moveTo>
                  <a:lnTo>
                    <a:pt x="665988" y="6108"/>
                  </a:lnTo>
                  <a:lnTo>
                    <a:pt x="665988" y="173736"/>
                  </a:lnTo>
                  <a:lnTo>
                    <a:pt x="665721" y="185458"/>
                  </a:lnTo>
                  <a:lnTo>
                    <a:pt x="649224" y="225552"/>
                  </a:lnTo>
                  <a:lnTo>
                    <a:pt x="633984" y="231648"/>
                  </a:lnTo>
                  <a:lnTo>
                    <a:pt x="617220" y="231648"/>
                  </a:lnTo>
                  <a:lnTo>
                    <a:pt x="609600" y="230124"/>
                  </a:lnTo>
                  <a:lnTo>
                    <a:pt x="603504" y="225552"/>
                  </a:lnTo>
                  <a:lnTo>
                    <a:pt x="597408" y="222504"/>
                  </a:lnTo>
                  <a:lnTo>
                    <a:pt x="592836" y="217932"/>
                  </a:lnTo>
                  <a:lnTo>
                    <a:pt x="591312" y="211836"/>
                  </a:lnTo>
                  <a:lnTo>
                    <a:pt x="589305" y="206413"/>
                  </a:lnTo>
                  <a:lnTo>
                    <a:pt x="587883" y="199263"/>
                  </a:lnTo>
                  <a:lnTo>
                    <a:pt x="587019" y="190411"/>
                  </a:lnTo>
                  <a:lnTo>
                    <a:pt x="586740" y="179832"/>
                  </a:lnTo>
                  <a:lnTo>
                    <a:pt x="586740" y="6108"/>
                  </a:lnTo>
                  <a:lnTo>
                    <a:pt x="536448" y="6108"/>
                  </a:lnTo>
                  <a:lnTo>
                    <a:pt x="536448" y="166116"/>
                  </a:lnTo>
                  <a:lnTo>
                    <a:pt x="537019" y="188404"/>
                  </a:lnTo>
                  <a:lnTo>
                    <a:pt x="545592" y="234696"/>
                  </a:lnTo>
                  <a:lnTo>
                    <a:pt x="576072" y="268224"/>
                  </a:lnTo>
                  <a:lnTo>
                    <a:pt x="612076" y="281089"/>
                  </a:lnTo>
                  <a:lnTo>
                    <a:pt x="626364" y="281940"/>
                  </a:lnTo>
                  <a:lnTo>
                    <a:pt x="637235" y="281393"/>
                  </a:lnTo>
                  <a:lnTo>
                    <a:pt x="680847" y="265938"/>
                  </a:lnTo>
                  <a:lnTo>
                    <a:pt x="708863" y="230492"/>
                  </a:lnTo>
                  <a:lnTo>
                    <a:pt x="715987" y="185000"/>
                  </a:lnTo>
                  <a:lnTo>
                    <a:pt x="716280" y="166116"/>
                  </a:lnTo>
                  <a:lnTo>
                    <a:pt x="716280" y="6108"/>
                  </a:lnTo>
                  <a:close/>
                </a:path>
                <a:path w="4433570" h="282575">
                  <a:moveTo>
                    <a:pt x="905256" y="225806"/>
                  </a:moveTo>
                  <a:lnTo>
                    <a:pt x="829056" y="225806"/>
                  </a:lnTo>
                  <a:lnTo>
                    <a:pt x="829056" y="6096"/>
                  </a:lnTo>
                  <a:lnTo>
                    <a:pt x="778764" y="6096"/>
                  </a:lnTo>
                  <a:lnTo>
                    <a:pt x="778764" y="225806"/>
                  </a:lnTo>
                  <a:lnTo>
                    <a:pt x="778764" y="275336"/>
                  </a:lnTo>
                  <a:lnTo>
                    <a:pt x="905256" y="275336"/>
                  </a:lnTo>
                  <a:lnTo>
                    <a:pt x="905256" y="225806"/>
                  </a:lnTo>
                  <a:close/>
                </a:path>
                <a:path w="4433570" h="282575">
                  <a:moveTo>
                    <a:pt x="1184135" y="275856"/>
                  </a:moveTo>
                  <a:lnTo>
                    <a:pt x="1161897" y="217944"/>
                  </a:lnTo>
                  <a:lnTo>
                    <a:pt x="1142568" y="167652"/>
                  </a:lnTo>
                  <a:lnTo>
                    <a:pt x="1107440" y="76212"/>
                  </a:lnTo>
                  <a:lnTo>
                    <a:pt x="1089647" y="29908"/>
                  </a:lnTo>
                  <a:lnTo>
                    <a:pt x="1089647" y="167652"/>
                  </a:lnTo>
                  <a:lnTo>
                    <a:pt x="1018019" y="167652"/>
                  </a:lnTo>
                  <a:lnTo>
                    <a:pt x="1053071" y="76212"/>
                  </a:lnTo>
                  <a:lnTo>
                    <a:pt x="1089647" y="167652"/>
                  </a:lnTo>
                  <a:lnTo>
                    <a:pt x="1089647" y="29908"/>
                  </a:lnTo>
                  <a:lnTo>
                    <a:pt x="1080503" y="6108"/>
                  </a:lnTo>
                  <a:lnTo>
                    <a:pt x="1027163" y="6108"/>
                  </a:lnTo>
                  <a:lnTo>
                    <a:pt x="922007" y="275856"/>
                  </a:lnTo>
                  <a:lnTo>
                    <a:pt x="975347" y="275856"/>
                  </a:lnTo>
                  <a:lnTo>
                    <a:pt x="998207" y="217944"/>
                  </a:lnTo>
                  <a:lnTo>
                    <a:pt x="1107935" y="217944"/>
                  </a:lnTo>
                  <a:lnTo>
                    <a:pt x="1130795" y="275856"/>
                  </a:lnTo>
                  <a:lnTo>
                    <a:pt x="1184135" y="275856"/>
                  </a:lnTo>
                  <a:close/>
                </a:path>
                <a:path w="4433570" h="282575">
                  <a:moveTo>
                    <a:pt x="1490459" y="138684"/>
                  </a:moveTo>
                  <a:lnTo>
                    <a:pt x="1354823" y="138684"/>
                  </a:lnTo>
                  <a:lnTo>
                    <a:pt x="1354823" y="188976"/>
                  </a:lnTo>
                  <a:lnTo>
                    <a:pt x="1432547" y="188976"/>
                  </a:lnTo>
                  <a:lnTo>
                    <a:pt x="1426527" y="199555"/>
                  </a:lnTo>
                  <a:lnTo>
                    <a:pt x="1393875" y="225869"/>
                  </a:lnTo>
                  <a:lnTo>
                    <a:pt x="1357871" y="231648"/>
                  </a:lnTo>
                  <a:lnTo>
                    <a:pt x="1338160" y="229933"/>
                  </a:lnTo>
                  <a:lnTo>
                    <a:pt x="1289291" y="204216"/>
                  </a:lnTo>
                  <a:lnTo>
                    <a:pt x="1263573" y="158140"/>
                  </a:lnTo>
                  <a:lnTo>
                    <a:pt x="1261859" y="140208"/>
                  </a:lnTo>
                  <a:lnTo>
                    <a:pt x="1263573" y="121640"/>
                  </a:lnTo>
                  <a:lnTo>
                    <a:pt x="1289291" y="76200"/>
                  </a:lnTo>
                  <a:lnTo>
                    <a:pt x="1336014" y="51993"/>
                  </a:lnTo>
                  <a:lnTo>
                    <a:pt x="1354823" y="50292"/>
                  </a:lnTo>
                  <a:lnTo>
                    <a:pt x="1377099" y="52578"/>
                  </a:lnTo>
                  <a:lnTo>
                    <a:pt x="1398066" y="59436"/>
                  </a:lnTo>
                  <a:lnTo>
                    <a:pt x="1417624" y="70866"/>
                  </a:lnTo>
                  <a:lnTo>
                    <a:pt x="1435595" y="86868"/>
                  </a:lnTo>
                  <a:lnTo>
                    <a:pt x="1470647" y="50292"/>
                  </a:lnTo>
                  <a:lnTo>
                    <a:pt x="1433791" y="19011"/>
                  </a:lnTo>
                  <a:lnTo>
                    <a:pt x="1389303" y="3238"/>
                  </a:lnTo>
                  <a:lnTo>
                    <a:pt x="1354823" y="0"/>
                  </a:lnTo>
                  <a:lnTo>
                    <a:pt x="1323136" y="2882"/>
                  </a:lnTo>
                  <a:lnTo>
                    <a:pt x="1268895" y="26365"/>
                  </a:lnTo>
                  <a:lnTo>
                    <a:pt x="1231506" y="67564"/>
                  </a:lnTo>
                  <a:lnTo>
                    <a:pt x="1213840" y="113906"/>
                  </a:lnTo>
                  <a:lnTo>
                    <a:pt x="1211567" y="140208"/>
                  </a:lnTo>
                  <a:lnTo>
                    <a:pt x="1212710" y="159118"/>
                  </a:lnTo>
                  <a:lnTo>
                    <a:pt x="1229855" y="211836"/>
                  </a:lnTo>
                  <a:lnTo>
                    <a:pt x="1266507" y="253631"/>
                  </a:lnTo>
                  <a:lnTo>
                    <a:pt x="1317294" y="277368"/>
                  </a:lnTo>
                  <a:lnTo>
                    <a:pt x="1356347" y="281940"/>
                  </a:lnTo>
                  <a:lnTo>
                    <a:pt x="1375206" y="280822"/>
                  </a:lnTo>
                  <a:lnTo>
                    <a:pt x="1424927" y="265176"/>
                  </a:lnTo>
                  <a:lnTo>
                    <a:pt x="1462341" y="231648"/>
                  </a:lnTo>
                  <a:lnTo>
                    <a:pt x="1485887" y="184594"/>
                  </a:lnTo>
                  <a:lnTo>
                    <a:pt x="1490459" y="149352"/>
                  </a:lnTo>
                  <a:lnTo>
                    <a:pt x="1490459" y="138684"/>
                  </a:lnTo>
                  <a:close/>
                </a:path>
                <a:path w="4433570" h="282575">
                  <a:moveTo>
                    <a:pt x="1687068" y="6616"/>
                  </a:moveTo>
                  <a:lnTo>
                    <a:pt x="1540764" y="6616"/>
                  </a:lnTo>
                  <a:lnTo>
                    <a:pt x="1540764" y="56146"/>
                  </a:lnTo>
                  <a:lnTo>
                    <a:pt x="1540764" y="103136"/>
                  </a:lnTo>
                  <a:lnTo>
                    <a:pt x="1540764" y="153936"/>
                  </a:lnTo>
                  <a:lnTo>
                    <a:pt x="1540764" y="225056"/>
                  </a:lnTo>
                  <a:lnTo>
                    <a:pt x="1540764" y="275856"/>
                  </a:lnTo>
                  <a:lnTo>
                    <a:pt x="1687068" y="275856"/>
                  </a:lnTo>
                  <a:lnTo>
                    <a:pt x="1687068" y="225056"/>
                  </a:lnTo>
                  <a:lnTo>
                    <a:pt x="1591056" y="225056"/>
                  </a:lnTo>
                  <a:lnTo>
                    <a:pt x="1591056" y="153936"/>
                  </a:lnTo>
                  <a:lnTo>
                    <a:pt x="1687068" y="153936"/>
                  </a:lnTo>
                  <a:lnTo>
                    <a:pt x="1687068" y="103136"/>
                  </a:lnTo>
                  <a:lnTo>
                    <a:pt x="1591056" y="103136"/>
                  </a:lnTo>
                  <a:lnTo>
                    <a:pt x="1591056" y="56146"/>
                  </a:lnTo>
                  <a:lnTo>
                    <a:pt x="1687068" y="56146"/>
                  </a:lnTo>
                  <a:lnTo>
                    <a:pt x="1687068" y="6616"/>
                  </a:lnTo>
                  <a:close/>
                </a:path>
                <a:path w="4433570" h="282575">
                  <a:moveTo>
                    <a:pt x="2055876" y="275856"/>
                  </a:moveTo>
                  <a:lnTo>
                    <a:pt x="2039353" y="257568"/>
                  </a:lnTo>
                  <a:lnTo>
                    <a:pt x="2018703" y="234708"/>
                  </a:lnTo>
                  <a:lnTo>
                    <a:pt x="2013204" y="228612"/>
                  </a:lnTo>
                  <a:lnTo>
                    <a:pt x="2040636" y="204228"/>
                  </a:lnTo>
                  <a:lnTo>
                    <a:pt x="2031352" y="193560"/>
                  </a:lnTo>
                  <a:lnTo>
                    <a:pt x="2010156" y="169176"/>
                  </a:lnTo>
                  <a:lnTo>
                    <a:pt x="1999627" y="178333"/>
                  </a:lnTo>
                  <a:lnTo>
                    <a:pt x="1991106" y="185369"/>
                  </a:lnTo>
                  <a:lnTo>
                    <a:pt x="1984857" y="190385"/>
                  </a:lnTo>
                  <a:lnTo>
                    <a:pt x="1981200" y="193560"/>
                  </a:lnTo>
                  <a:lnTo>
                    <a:pt x="1974951" y="187032"/>
                  </a:lnTo>
                  <a:lnTo>
                    <a:pt x="1965566" y="176796"/>
                  </a:lnTo>
                  <a:lnTo>
                    <a:pt x="1964207" y="175272"/>
                  </a:lnTo>
                  <a:lnTo>
                    <a:pt x="1953336" y="163118"/>
                  </a:lnTo>
                  <a:lnTo>
                    <a:pt x="1946135" y="154965"/>
                  </a:lnTo>
                  <a:lnTo>
                    <a:pt x="1946135" y="222516"/>
                  </a:lnTo>
                  <a:lnTo>
                    <a:pt x="1934133" y="227634"/>
                  </a:lnTo>
                  <a:lnTo>
                    <a:pt x="1923275" y="231470"/>
                  </a:lnTo>
                  <a:lnTo>
                    <a:pt x="1913559" y="233870"/>
                  </a:lnTo>
                  <a:lnTo>
                    <a:pt x="1904987" y="234708"/>
                  </a:lnTo>
                  <a:lnTo>
                    <a:pt x="1897367" y="234708"/>
                  </a:lnTo>
                  <a:lnTo>
                    <a:pt x="1891271" y="233184"/>
                  </a:lnTo>
                  <a:lnTo>
                    <a:pt x="1886699" y="228612"/>
                  </a:lnTo>
                  <a:lnTo>
                    <a:pt x="1880603" y="224040"/>
                  </a:lnTo>
                  <a:lnTo>
                    <a:pt x="1879079" y="219468"/>
                  </a:lnTo>
                  <a:lnTo>
                    <a:pt x="1879079" y="213372"/>
                  </a:lnTo>
                  <a:lnTo>
                    <a:pt x="1880539" y="204838"/>
                  </a:lnTo>
                  <a:lnTo>
                    <a:pt x="1884984" y="195465"/>
                  </a:lnTo>
                  <a:lnTo>
                    <a:pt x="1892592" y="185508"/>
                  </a:lnTo>
                  <a:lnTo>
                    <a:pt x="1903463" y="175272"/>
                  </a:lnTo>
                  <a:lnTo>
                    <a:pt x="1916569" y="190144"/>
                  </a:lnTo>
                  <a:lnTo>
                    <a:pt x="1928228" y="202895"/>
                  </a:lnTo>
                  <a:lnTo>
                    <a:pt x="1938185" y="213626"/>
                  </a:lnTo>
                  <a:lnTo>
                    <a:pt x="1946135" y="222516"/>
                  </a:lnTo>
                  <a:lnTo>
                    <a:pt x="1946135" y="154965"/>
                  </a:lnTo>
                  <a:lnTo>
                    <a:pt x="1938515" y="146316"/>
                  </a:lnTo>
                  <a:lnTo>
                    <a:pt x="1951088" y="133426"/>
                  </a:lnTo>
                  <a:lnTo>
                    <a:pt x="1961375" y="122123"/>
                  </a:lnTo>
                  <a:lnTo>
                    <a:pt x="1982165" y="82423"/>
                  </a:lnTo>
                  <a:lnTo>
                    <a:pt x="1982724" y="74688"/>
                  </a:lnTo>
                  <a:lnTo>
                    <a:pt x="1981593" y="64655"/>
                  </a:lnTo>
                  <a:lnTo>
                    <a:pt x="1956193" y="27698"/>
                  </a:lnTo>
                  <a:lnTo>
                    <a:pt x="1933943" y="18453"/>
                  </a:lnTo>
                  <a:lnTo>
                    <a:pt x="1933943" y="74688"/>
                  </a:lnTo>
                  <a:lnTo>
                    <a:pt x="1933943" y="79260"/>
                  </a:lnTo>
                  <a:lnTo>
                    <a:pt x="1932546" y="86372"/>
                  </a:lnTo>
                  <a:lnTo>
                    <a:pt x="1928418" y="93929"/>
                  </a:lnTo>
                  <a:lnTo>
                    <a:pt x="1921738" y="101752"/>
                  </a:lnTo>
                  <a:lnTo>
                    <a:pt x="1912607" y="109740"/>
                  </a:lnTo>
                  <a:lnTo>
                    <a:pt x="1907489" y="101777"/>
                  </a:lnTo>
                  <a:lnTo>
                    <a:pt x="1903653" y="94119"/>
                  </a:lnTo>
                  <a:lnTo>
                    <a:pt x="1901253" y="87020"/>
                  </a:lnTo>
                  <a:lnTo>
                    <a:pt x="1900415" y="80784"/>
                  </a:lnTo>
                  <a:lnTo>
                    <a:pt x="1900415" y="76212"/>
                  </a:lnTo>
                  <a:lnTo>
                    <a:pt x="1901939" y="71640"/>
                  </a:lnTo>
                  <a:lnTo>
                    <a:pt x="1908035" y="65544"/>
                  </a:lnTo>
                  <a:lnTo>
                    <a:pt x="1912607" y="64020"/>
                  </a:lnTo>
                  <a:lnTo>
                    <a:pt x="1921751" y="64020"/>
                  </a:lnTo>
                  <a:lnTo>
                    <a:pt x="1926323" y="65544"/>
                  </a:lnTo>
                  <a:lnTo>
                    <a:pt x="1932419" y="71640"/>
                  </a:lnTo>
                  <a:lnTo>
                    <a:pt x="1933943" y="74688"/>
                  </a:lnTo>
                  <a:lnTo>
                    <a:pt x="1933943" y="18453"/>
                  </a:lnTo>
                  <a:lnTo>
                    <a:pt x="1932089" y="17932"/>
                  </a:lnTo>
                  <a:lnTo>
                    <a:pt x="1917179" y="16776"/>
                  </a:lnTo>
                  <a:lnTo>
                    <a:pt x="1902282" y="17932"/>
                  </a:lnTo>
                  <a:lnTo>
                    <a:pt x="1868411" y="36588"/>
                  </a:lnTo>
                  <a:lnTo>
                    <a:pt x="1851647" y="76212"/>
                  </a:lnTo>
                  <a:lnTo>
                    <a:pt x="1853361" y="89585"/>
                  </a:lnTo>
                  <a:lnTo>
                    <a:pt x="1858505" y="104406"/>
                  </a:lnTo>
                  <a:lnTo>
                    <a:pt x="1867077" y="120357"/>
                  </a:lnTo>
                  <a:lnTo>
                    <a:pt x="1879079" y="137172"/>
                  </a:lnTo>
                  <a:lnTo>
                    <a:pt x="1866493" y="147434"/>
                  </a:lnTo>
                  <a:lnTo>
                    <a:pt x="1840979" y="176796"/>
                  </a:lnTo>
                  <a:lnTo>
                    <a:pt x="1830311" y="217944"/>
                  </a:lnTo>
                  <a:lnTo>
                    <a:pt x="1831454" y="231089"/>
                  </a:lnTo>
                  <a:lnTo>
                    <a:pt x="1859457" y="271665"/>
                  </a:lnTo>
                  <a:lnTo>
                    <a:pt x="1898891" y="281952"/>
                  </a:lnTo>
                  <a:lnTo>
                    <a:pt x="1917471" y="280492"/>
                  </a:lnTo>
                  <a:lnTo>
                    <a:pt x="1936610" y="276047"/>
                  </a:lnTo>
                  <a:lnTo>
                    <a:pt x="1956333" y="268439"/>
                  </a:lnTo>
                  <a:lnTo>
                    <a:pt x="1976615" y="257568"/>
                  </a:lnTo>
                  <a:lnTo>
                    <a:pt x="1994916" y="275856"/>
                  </a:lnTo>
                  <a:lnTo>
                    <a:pt x="2055876" y="275856"/>
                  </a:lnTo>
                  <a:close/>
                </a:path>
                <a:path w="4433570" h="282575">
                  <a:moveTo>
                    <a:pt x="2500884" y="275856"/>
                  </a:moveTo>
                  <a:lnTo>
                    <a:pt x="2456688" y="6108"/>
                  </a:lnTo>
                  <a:lnTo>
                    <a:pt x="2404872" y="6108"/>
                  </a:lnTo>
                  <a:lnTo>
                    <a:pt x="2342388" y="193560"/>
                  </a:lnTo>
                  <a:lnTo>
                    <a:pt x="2279904" y="6108"/>
                  </a:lnTo>
                  <a:lnTo>
                    <a:pt x="2228088" y="6108"/>
                  </a:lnTo>
                  <a:lnTo>
                    <a:pt x="2185416" y="275856"/>
                  </a:lnTo>
                  <a:lnTo>
                    <a:pt x="2235708" y="275856"/>
                  </a:lnTo>
                  <a:lnTo>
                    <a:pt x="2263140" y="105168"/>
                  </a:lnTo>
                  <a:lnTo>
                    <a:pt x="2319528" y="275856"/>
                  </a:lnTo>
                  <a:lnTo>
                    <a:pt x="2365248" y="275856"/>
                  </a:lnTo>
                  <a:lnTo>
                    <a:pt x="2421636" y="105168"/>
                  </a:lnTo>
                  <a:lnTo>
                    <a:pt x="2449068" y="275856"/>
                  </a:lnTo>
                  <a:lnTo>
                    <a:pt x="2500884" y="275856"/>
                  </a:lnTo>
                  <a:close/>
                </a:path>
                <a:path w="4433570" h="282575">
                  <a:moveTo>
                    <a:pt x="2785872" y="275856"/>
                  </a:moveTo>
                  <a:lnTo>
                    <a:pt x="2763621" y="217944"/>
                  </a:lnTo>
                  <a:lnTo>
                    <a:pt x="2744292" y="167652"/>
                  </a:lnTo>
                  <a:lnTo>
                    <a:pt x="2709164" y="76212"/>
                  </a:lnTo>
                  <a:lnTo>
                    <a:pt x="2691384" y="29921"/>
                  </a:lnTo>
                  <a:lnTo>
                    <a:pt x="2691384" y="167652"/>
                  </a:lnTo>
                  <a:lnTo>
                    <a:pt x="2619756" y="167652"/>
                  </a:lnTo>
                  <a:lnTo>
                    <a:pt x="2654808" y="76212"/>
                  </a:lnTo>
                  <a:lnTo>
                    <a:pt x="2691384" y="167652"/>
                  </a:lnTo>
                  <a:lnTo>
                    <a:pt x="2691384" y="29921"/>
                  </a:lnTo>
                  <a:lnTo>
                    <a:pt x="2682240" y="6108"/>
                  </a:lnTo>
                  <a:lnTo>
                    <a:pt x="2628900" y="6108"/>
                  </a:lnTo>
                  <a:lnTo>
                    <a:pt x="2523744" y="275856"/>
                  </a:lnTo>
                  <a:lnTo>
                    <a:pt x="2577084" y="275856"/>
                  </a:lnTo>
                  <a:lnTo>
                    <a:pt x="2599944" y="217944"/>
                  </a:lnTo>
                  <a:lnTo>
                    <a:pt x="2709672" y="217944"/>
                  </a:lnTo>
                  <a:lnTo>
                    <a:pt x="2732532" y="275856"/>
                  </a:lnTo>
                  <a:lnTo>
                    <a:pt x="2785872" y="275856"/>
                  </a:lnTo>
                  <a:close/>
                </a:path>
                <a:path w="4433570" h="282575">
                  <a:moveTo>
                    <a:pt x="3049524" y="6108"/>
                  </a:moveTo>
                  <a:lnTo>
                    <a:pt x="2996184" y="6108"/>
                  </a:lnTo>
                  <a:lnTo>
                    <a:pt x="2927604" y="198132"/>
                  </a:lnTo>
                  <a:lnTo>
                    <a:pt x="2857500" y="6108"/>
                  </a:lnTo>
                  <a:lnTo>
                    <a:pt x="2805684" y="6108"/>
                  </a:lnTo>
                  <a:lnTo>
                    <a:pt x="2901696" y="275856"/>
                  </a:lnTo>
                  <a:lnTo>
                    <a:pt x="2951988" y="275856"/>
                  </a:lnTo>
                  <a:lnTo>
                    <a:pt x="3049524" y="6108"/>
                  </a:lnTo>
                  <a:close/>
                </a:path>
                <a:path w="4433570" h="282575">
                  <a:moveTo>
                    <a:pt x="3371075" y="275856"/>
                  </a:moveTo>
                  <a:lnTo>
                    <a:pt x="3308870" y="161556"/>
                  </a:lnTo>
                  <a:lnTo>
                    <a:pt x="3305543" y="155460"/>
                  </a:lnTo>
                  <a:lnTo>
                    <a:pt x="3318167" y="150329"/>
                  </a:lnTo>
                  <a:lnTo>
                    <a:pt x="3350298" y="119837"/>
                  </a:lnTo>
                  <a:lnTo>
                    <a:pt x="3357359" y="83832"/>
                  </a:lnTo>
                  <a:lnTo>
                    <a:pt x="3356775" y="71805"/>
                  </a:lnTo>
                  <a:lnTo>
                    <a:pt x="3354882" y="60782"/>
                  </a:lnTo>
                  <a:lnTo>
                    <a:pt x="3353460" y="56400"/>
                  </a:lnTo>
                  <a:lnTo>
                    <a:pt x="3351580" y="50609"/>
                  </a:lnTo>
                  <a:lnTo>
                    <a:pt x="3325050" y="18872"/>
                  </a:lnTo>
                  <a:lnTo>
                    <a:pt x="3307067" y="11290"/>
                  </a:lnTo>
                  <a:lnTo>
                    <a:pt x="3307067" y="77736"/>
                  </a:lnTo>
                  <a:lnTo>
                    <a:pt x="3307067" y="92976"/>
                  </a:lnTo>
                  <a:lnTo>
                    <a:pt x="3264395" y="111264"/>
                  </a:lnTo>
                  <a:lnTo>
                    <a:pt x="3247631" y="111264"/>
                  </a:lnTo>
                  <a:lnTo>
                    <a:pt x="3247631" y="56400"/>
                  </a:lnTo>
                  <a:lnTo>
                    <a:pt x="3262871" y="56400"/>
                  </a:lnTo>
                  <a:lnTo>
                    <a:pt x="3272307" y="56654"/>
                  </a:lnTo>
                  <a:lnTo>
                    <a:pt x="3280016" y="57353"/>
                  </a:lnTo>
                  <a:lnTo>
                    <a:pt x="3286023" y="58318"/>
                  </a:lnTo>
                  <a:lnTo>
                    <a:pt x="3290303" y="59448"/>
                  </a:lnTo>
                  <a:lnTo>
                    <a:pt x="3296399" y="60972"/>
                  </a:lnTo>
                  <a:lnTo>
                    <a:pt x="3299447" y="64020"/>
                  </a:lnTo>
                  <a:lnTo>
                    <a:pt x="3305543" y="73164"/>
                  </a:lnTo>
                  <a:lnTo>
                    <a:pt x="3307067" y="77736"/>
                  </a:lnTo>
                  <a:lnTo>
                    <a:pt x="3307067" y="11290"/>
                  </a:lnTo>
                  <a:lnTo>
                    <a:pt x="3304502" y="10604"/>
                  </a:lnTo>
                  <a:lnTo>
                    <a:pt x="3289922" y="8204"/>
                  </a:lnTo>
                  <a:lnTo>
                    <a:pt x="3272498" y="6654"/>
                  </a:lnTo>
                  <a:lnTo>
                    <a:pt x="3252203" y="6108"/>
                  </a:lnTo>
                  <a:lnTo>
                    <a:pt x="3197339" y="6108"/>
                  </a:lnTo>
                  <a:lnTo>
                    <a:pt x="3197339" y="275856"/>
                  </a:lnTo>
                  <a:lnTo>
                    <a:pt x="3247631" y="275856"/>
                  </a:lnTo>
                  <a:lnTo>
                    <a:pt x="3247631" y="161556"/>
                  </a:lnTo>
                  <a:lnTo>
                    <a:pt x="3252203" y="161556"/>
                  </a:lnTo>
                  <a:lnTo>
                    <a:pt x="3313163" y="275856"/>
                  </a:lnTo>
                  <a:lnTo>
                    <a:pt x="3371075" y="275856"/>
                  </a:lnTo>
                  <a:close/>
                </a:path>
                <a:path w="4433570" h="282575">
                  <a:moveTo>
                    <a:pt x="3651504" y="275856"/>
                  </a:moveTo>
                  <a:lnTo>
                    <a:pt x="3629253" y="217944"/>
                  </a:lnTo>
                  <a:lnTo>
                    <a:pt x="3609924" y="167652"/>
                  </a:lnTo>
                  <a:lnTo>
                    <a:pt x="3574796" y="76212"/>
                  </a:lnTo>
                  <a:lnTo>
                    <a:pt x="3557016" y="29921"/>
                  </a:lnTo>
                  <a:lnTo>
                    <a:pt x="3557016" y="167652"/>
                  </a:lnTo>
                  <a:lnTo>
                    <a:pt x="3485388" y="167652"/>
                  </a:lnTo>
                  <a:lnTo>
                    <a:pt x="3520440" y="76212"/>
                  </a:lnTo>
                  <a:lnTo>
                    <a:pt x="3557016" y="167652"/>
                  </a:lnTo>
                  <a:lnTo>
                    <a:pt x="3557016" y="29921"/>
                  </a:lnTo>
                  <a:lnTo>
                    <a:pt x="3547872" y="6108"/>
                  </a:lnTo>
                  <a:lnTo>
                    <a:pt x="3494532" y="6108"/>
                  </a:lnTo>
                  <a:lnTo>
                    <a:pt x="3389376" y="275856"/>
                  </a:lnTo>
                  <a:lnTo>
                    <a:pt x="3444240" y="275856"/>
                  </a:lnTo>
                  <a:lnTo>
                    <a:pt x="3465576" y="217944"/>
                  </a:lnTo>
                  <a:lnTo>
                    <a:pt x="3575304" y="217944"/>
                  </a:lnTo>
                  <a:lnTo>
                    <a:pt x="3598164" y="275856"/>
                  </a:lnTo>
                  <a:lnTo>
                    <a:pt x="3651504" y="275856"/>
                  </a:lnTo>
                  <a:close/>
                </a:path>
                <a:path w="4433570" h="282575">
                  <a:moveTo>
                    <a:pt x="3909060" y="6108"/>
                  </a:moveTo>
                  <a:lnTo>
                    <a:pt x="3858768" y="6108"/>
                  </a:lnTo>
                  <a:lnTo>
                    <a:pt x="3858768" y="182892"/>
                  </a:lnTo>
                  <a:lnTo>
                    <a:pt x="3739896" y="6108"/>
                  </a:lnTo>
                  <a:lnTo>
                    <a:pt x="3691128" y="6108"/>
                  </a:lnTo>
                  <a:lnTo>
                    <a:pt x="3691128" y="275856"/>
                  </a:lnTo>
                  <a:lnTo>
                    <a:pt x="3741420" y="275856"/>
                  </a:lnTo>
                  <a:lnTo>
                    <a:pt x="3741420" y="99072"/>
                  </a:lnTo>
                  <a:lnTo>
                    <a:pt x="3860292" y="275856"/>
                  </a:lnTo>
                  <a:lnTo>
                    <a:pt x="3909060" y="275856"/>
                  </a:lnTo>
                  <a:lnTo>
                    <a:pt x="3909060" y="6108"/>
                  </a:lnTo>
                  <a:close/>
                </a:path>
                <a:path w="4433570" h="282575">
                  <a:moveTo>
                    <a:pt x="4236720" y="138684"/>
                  </a:moveTo>
                  <a:lnTo>
                    <a:pt x="4101084" y="138684"/>
                  </a:lnTo>
                  <a:lnTo>
                    <a:pt x="4101084" y="188976"/>
                  </a:lnTo>
                  <a:lnTo>
                    <a:pt x="4178808" y="188976"/>
                  </a:lnTo>
                  <a:lnTo>
                    <a:pt x="4172775" y="199555"/>
                  </a:lnTo>
                  <a:lnTo>
                    <a:pt x="4140136" y="225869"/>
                  </a:lnTo>
                  <a:lnTo>
                    <a:pt x="4104132" y="231648"/>
                  </a:lnTo>
                  <a:lnTo>
                    <a:pt x="4085272" y="229933"/>
                  </a:lnTo>
                  <a:lnTo>
                    <a:pt x="4035552" y="204216"/>
                  </a:lnTo>
                  <a:lnTo>
                    <a:pt x="4009834" y="158140"/>
                  </a:lnTo>
                  <a:lnTo>
                    <a:pt x="4008120" y="140208"/>
                  </a:lnTo>
                  <a:lnTo>
                    <a:pt x="4009834" y="121640"/>
                  </a:lnTo>
                  <a:lnTo>
                    <a:pt x="4035552" y="76200"/>
                  </a:lnTo>
                  <a:lnTo>
                    <a:pt x="4082262" y="51993"/>
                  </a:lnTo>
                  <a:lnTo>
                    <a:pt x="4101084" y="50292"/>
                  </a:lnTo>
                  <a:lnTo>
                    <a:pt x="4123347" y="52578"/>
                  </a:lnTo>
                  <a:lnTo>
                    <a:pt x="4144327" y="59436"/>
                  </a:lnTo>
                  <a:lnTo>
                    <a:pt x="4163872" y="70866"/>
                  </a:lnTo>
                  <a:lnTo>
                    <a:pt x="4181856" y="86868"/>
                  </a:lnTo>
                  <a:lnTo>
                    <a:pt x="4218432" y="50292"/>
                  </a:lnTo>
                  <a:lnTo>
                    <a:pt x="4180065" y="19011"/>
                  </a:lnTo>
                  <a:lnTo>
                    <a:pt x="4135755" y="3238"/>
                  </a:lnTo>
                  <a:lnTo>
                    <a:pt x="4102608" y="0"/>
                  </a:lnTo>
                  <a:lnTo>
                    <a:pt x="4070032" y="2882"/>
                  </a:lnTo>
                  <a:lnTo>
                    <a:pt x="4015168" y="26365"/>
                  </a:lnTo>
                  <a:lnTo>
                    <a:pt x="3977754" y="67564"/>
                  </a:lnTo>
                  <a:lnTo>
                    <a:pt x="3960088" y="113906"/>
                  </a:lnTo>
                  <a:lnTo>
                    <a:pt x="3957828" y="140208"/>
                  </a:lnTo>
                  <a:lnTo>
                    <a:pt x="3958983" y="159118"/>
                  </a:lnTo>
                  <a:lnTo>
                    <a:pt x="3977640" y="211836"/>
                  </a:lnTo>
                  <a:lnTo>
                    <a:pt x="4013428" y="253631"/>
                  </a:lnTo>
                  <a:lnTo>
                    <a:pt x="4063746" y="277368"/>
                  </a:lnTo>
                  <a:lnTo>
                    <a:pt x="4102608" y="281940"/>
                  </a:lnTo>
                  <a:lnTo>
                    <a:pt x="4122102" y="280822"/>
                  </a:lnTo>
                  <a:lnTo>
                    <a:pt x="4171188" y="265176"/>
                  </a:lnTo>
                  <a:lnTo>
                    <a:pt x="4208589" y="231648"/>
                  </a:lnTo>
                  <a:lnTo>
                    <a:pt x="4232148" y="184594"/>
                  </a:lnTo>
                  <a:lnTo>
                    <a:pt x="4236720" y="149352"/>
                  </a:lnTo>
                  <a:lnTo>
                    <a:pt x="4236720" y="138684"/>
                  </a:lnTo>
                  <a:close/>
                </a:path>
                <a:path w="4433570" h="282575">
                  <a:moveTo>
                    <a:pt x="4433316" y="6616"/>
                  </a:moveTo>
                  <a:lnTo>
                    <a:pt x="4287012" y="6616"/>
                  </a:lnTo>
                  <a:lnTo>
                    <a:pt x="4287012" y="56146"/>
                  </a:lnTo>
                  <a:lnTo>
                    <a:pt x="4287012" y="103136"/>
                  </a:lnTo>
                  <a:lnTo>
                    <a:pt x="4287012" y="153936"/>
                  </a:lnTo>
                  <a:lnTo>
                    <a:pt x="4287012" y="225056"/>
                  </a:lnTo>
                  <a:lnTo>
                    <a:pt x="4287012" y="275856"/>
                  </a:lnTo>
                  <a:lnTo>
                    <a:pt x="4433316" y="275856"/>
                  </a:lnTo>
                  <a:lnTo>
                    <a:pt x="4433316" y="225056"/>
                  </a:lnTo>
                  <a:lnTo>
                    <a:pt x="4337304" y="225056"/>
                  </a:lnTo>
                  <a:lnTo>
                    <a:pt x="4337304" y="153936"/>
                  </a:lnTo>
                  <a:lnTo>
                    <a:pt x="4433316" y="153936"/>
                  </a:lnTo>
                  <a:lnTo>
                    <a:pt x="4433316" y="103136"/>
                  </a:lnTo>
                  <a:lnTo>
                    <a:pt x="4337304" y="103136"/>
                  </a:lnTo>
                  <a:lnTo>
                    <a:pt x="4337304" y="56146"/>
                  </a:lnTo>
                  <a:lnTo>
                    <a:pt x="4433316" y="56146"/>
                  </a:lnTo>
                  <a:lnTo>
                    <a:pt x="4433316" y="6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9435083" y="1123187"/>
            <a:ext cx="508000" cy="509270"/>
          </a:xfrm>
          <a:custGeom>
            <a:avLst/>
            <a:gdLst/>
            <a:ahLst/>
            <a:cxnLst/>
            <a:rect l="l" t="t" r="r" b="b"/>
            <a:pathLst>
              <a:path w="508000" h="509269">
                <a:moveTo>
                  <a:pt x="252983" y="509016"/>
                </a:moveTo>
                <a:lnTo>
                  <a:pt x="207381" y="504903"/>
                </a:lnTo>
                <a:lnTo>
                  <a:pt x="164512" y="493052"/>
                </a:lnTo>
                <a:lnTo>
                  <a:pt x="125080" y="474189"/>
                </a:lnTo>
                <a:lnTo>
                  <a:pt x="89788" y="449042"/>
                </a:lnTo>
                <a:lnTo>
                  <a:pt x="59337" y="418339"/>
                </a:lnTo>
                <a:lnTo>
                  <a:pt x="34431" y="382806"/>
                </a:lnTo>
                <a:lnTo>
                  <a:pt x="15770" y="343171"/>
                </a:lnTo>
                <a:lnTo>
                  <a:pt x="4059" y="300163"/>
                </a:lnTo>
                <a:lnTo>
                  <a:pt x="0" y="254507"/>
                </a:lnTo>
                <a:lnTo>
                  <a:pt x="4059" y="208852"/>
                </a:lnTo>
                <a:lnTo>
                  <a:pt x="15770" y="165844"/>
                </a:lnTo>
                <a:lnTo>
                  <a:pt x="34431" y="126209"/>
                </a:lnTo>
                <a:lnTo>
                  <a:pt x="59337" y="90676"/>
                </a:lnTo>
                <a:lnTo>
                  <a:pt x="89788" y="59973"/>
                </a:lnTo>
                <a:lnTo>
                  <a:pt x="125080" y="34826"/>
                </a:lnTo>
                <a:lnTo>
                  <a:pt x="164512" y="15963"/>
                </a:lnTo>
                <a:lnTo>
                  <a:pt x="207381" y="4112"/>
                </a:lnTo>
                <a:lnTo>
                  <a:pt x="252983" y="0"/>
                </a:lnTo>
                <a:lnTo>
                  <a:pt x="298639" y="4112"/>
                </a:lnTo>
                <a:lnTo>
                  <a:pt x="341647" y="15963"/>
                </a:lnTo>
                <a:lnTo>
                  <a:pt x="381282" y="34826"/>
                </a:lnTo>
                <a:lnTo>
                  <a:pt x="390214" y="41148"/>
                </a:lnTo>
                <a:lnTo>
                  <a:pt x="252983" y="41148"/>
                </a:lnTo>
                <a:lnTo>
                  <a:pt x="204311" y="46934"/>
                </a:lnTo>
                <a:lnTo>
                  <a:pt x="159638" y="63436"/>
                </a:lnTo>
                <a:lnTo>
                  <a:pt x="120110" y="89368"/>
                </a:lnTo>
                <a:lnTo>
                  <a:pt x="86867" y="123444"/>
                </a:lnTo>
                <a:lnTo>
                  <a:pt x="85343" y="132588"/>
                </a:lnTo>
                <a:lnTo>
                  <a:pt x="85343" y="147828"/>
                </a:lnTo>
                <a:lnTo>
                  <a:pt x="87868" y="177784"/>
                </a:lnTo>
                <a:lnTo>
                  <a:pt x="95249" y="205740"/>
                </a:lnTo>
                <a:lnTo>
                  <a:pt x="107203" y="231409"/>
                </a:lnTo>
                <a:lnTo>
                  <a:pt x="123443" y="254507"/>
                </a:lnTo>
                <a:lnTo>
                  <a:pt x="41147" y="254507"/>
                </a:lnTo>
                <a:lnTo>
                  <a:pt x="46720" y="303418"/>
                </a:lnTo>
                <a:lnTo>
                  <a:pt x="62864" y="348615"/>
                </a:lnTo>
                <a:lnTo>
                  <a:pt x="88725" y="388667"/>
                </a:lnTo>
                <a:lnTo>
                  <a:pt x="123443" y="422148"/>
                </a:lnTo>
                <a:lnTo>
                  <a:pt x="131063" y="423672"/>
                </a:lnTo>
                <a:lnTo>
                  <a:pt x="312481" y="423672"/>
                </a:lnTo>
                <a:lnTo>
                  <a:pt x="297045" y="439387"/>
                </a:lnTo>
                <a:lnTo>
                  <a:pt x="252983" y="467868"/>
                </a:lnTo>
                <a:lnTo>
                  <a:pt x="390214" y="467868"/>
                </a:lnTo>
                <a:lnTo>
                  <a:pt x="381282" y="474189"/>
                </a:lnTo>
                <a:lnTo>
                  <a:pt x="341647" y="493052"/>
                </a:lnTo>
                <a:lnTo>
                  <a:pt x="298639" y="504903"/>
                </a:lnTo>
                <a:lnTo>
                  <a:pt x="252983" y="509016"/>
                </a:lnTo>
                <a:close/>
              </a:path>
              <a:path w="508000" h="509269">
                <a:moveTo>
                  <a:pt x="312481" y="423672"/>
                </a:moveTo>
                <a:lnTo>
                  <a:pt x="146303" y="423672"/>
                </a:lnTo>
                <a:lnTo>
                  <a:pt x="176260" y="420933"/>
                </a:lnTo>
                <a:lnTo>
                  <a:pt x="204215" y="413194"/>
                </a:lnTo>
                <a:lnTo>
                  <a:pt x="229885" y="401169"/>
                </a:lnTo>
                <a:lnTo>
                  <a:pt x="252983" y="385572"/>
                </a:lnTo>
                <a:lnTo>
                  <a:pt x="199643" y="379549"/>
                </a:lnTo>
                <a:lnTo>
                  <a:pt x="150327" y="362260"/>
                </a:lnTo>
                <a:lnTo>
                  <a:pt x="106497" y="334877"/>
                </a:lnTo>
                <a:lnTo>
                  <a:pt x="69616" y="298569"/>
                </a:lnTo>
                <a:lnTo>
                  <a:pt x="41147" y="254507"/>
                </a:lnTo>
                <a:lnTo>
                  <a:pt x="123443" y="254507"/>
                </a:lnTo>
                <a:lnTo>
                  <a:pt x="129454" y="200424"/>
                </a:lnTo>
                <a:lnTo>
                  <a:pt x="146657" y="150656"/>
                </a:lnTo>
                <a:lnTo>
                  <a:pt x="173809" y="106594"/>
                </a:lnTo>
                <a:lnTo>
                  <a:pt x="209665" y="69628"/>
                </a:lnTo>
                <a:lnTo>
                  <a:pt x="252983" y="41148"/>
                </a:lnTo>
                <a:lnTo>
                  <a:pt x="390214" y="41148"/>
                </a:lnTo>
                <a:lnTo>
                  <a:pt x="416815" y="59973"/>
                </a:lnTo>
                <a:lnTo>
                  <a:pt x="443709" y="86868"/>
                </a:lnTo>
                <a:lnTo>
                  <a:pt x="359664" y="86868"/>
                </a:lnTo>
                <a:lnTo>
                  <a:pt x="329922" y="89368"/>
                </a:lnTo>
                <a:lnTo>
                  <a:pt x="302323" y="96583"/>
                </a:lnTo>
                <a:lnTo>
                  <a:pt x="276725" y="108084"/>
                </a:lnTo>
                <a:lnTo>
                  <a:pt x="252983" y="123444"/>
                </a:lnTo>
                <a:lnTo>
                  <a:pt x="307067" y="129613"/>
                </a:lnTo>
                <a:lnTo>
                  <a:pt x="356835" y="147194"/>
                </a:lnTo>
                <a:lnTo>
                  <a:pt x="357847" y="147828"/>
                </a:lnTo>
                <a:lnTo>
                  <a:pt x="252983" y="147828"/>
                </a:lnTo>
                <a:lnTo>
                  <a:pt x="211240" y="156138"/>
                </a:lnTo>
                <a:lnTo>
                  <a:pt x="177355" y="178879"/>
                </a:lnTo>
                <a:lnTo>
                  <a:pt x="154614" y="212764"/>
                </a:lnTo>
                <a:lnTo>
                  <a:pt x="146303" y="254507"/>
                </a:lnTo>
                <a:lnTo>
                  <a:pt x="154614" y="295608"/>
                </a:lnTo>
                <a:lnTo>
                  <a:pt x="177355" y="329564"/>
                </a:lnTo>
                <a:lnTo>
                  <a:pt x="211240" y="352663"/>
                </a:lnTo>
                <a:lnTo>
                  <a:pt x="252983" y="361187"/>
                </a:lnTo>
                <a:lnTo>
                  <a:pt x="358979" y="361187"/>
                </a:lnTo>
                <a:lnTo>
                  <a:pt x="333353" y="402421"/>
                </a:lnTo>
                <a:lnTo>
                  <a:pt x="312481" y="423672"/>
                </a:lnTo>
                <a:close/>
              </a:path>
              <a:path w="508000" h="509269">
                <a:moveTo>
                  <a:pt x="390214" y="467868"/>
                </a:moveTo>
                <a:lnTo>
                  <a:pt x="252983" y="467868"/>
                </a:lnTo>
                <a:lnTo>
                  <a:pt x="301894" y="462081"/>
                </a:lnTo>
                <a:lnTo>
                  <a:pt x="347091" y="445579"/>
                </a:lnTo>
                <a:lnTo>
                  <a:pt x="387143" y="419647"/>
                </a:lnTo>
                <a:lnTo>
                  <a:pt x="420624" y="385572"/>
                </a:lnTo>
                <a:lnTo>
                  <a:pt x="422148" y="377952"/>
                </a:lnTo>
                <a:lnTo>
                  <a:pt x="422148" y="361187"/>
                </a:lnTo>
                <a:lnTo>
                  <a:pt x="419623" y="331231"/>
                </a:lnTo>
                <a:lnTo>
                  <a:pt x="412242" y="303275"/>
                </a:lnTo>
                <a:lnTo>
                  <a:pt x="400288" y="277606"/>
                </a:lnTo>
                <a:lnTo>
                  <a:pt x="384048" y="254507"/>
                </a:lnTo>
                <a:lnTo>
                  <a:pt x="466344" y="254507"/>
                </a:lnTo>
                <a:lnTo>
                  <a:pt x="460557" y="205835"/>
                </a:lnTo>
                <a:lnTo>
                  <a:pt x="444055" y="161163"/>
                </a:lnTo>
                <a:lnTo>
                  <a:pt x="418123" y="121634"/>
                </a:lnTo>
                <a:lnTo>
                  <a:pt x="384048" y="88392"/>
                </a:lnTo>
                <a:lnTo>
                  <a:pt x="376428" y="86868"/>
                </a:lnTo>
                <a:lnTo>
                  <a:pt x="443709" y="86868"/>
                </a:lnTo>
                <a:lnTo>
                  <a:pt x="472665" y="126209"/>
                </a:lnTo>
                <a:lnTo>
                  <a:pt x="491528" y="165844"/>
                </a:lnTo>
                <a:lnTo>
                  <a:pt x="503379" y="208852"/>
                </a:lnTo>
                <a:lnTo>
                  <a:pt x="507491" y="254507"/>
                </a:lnTo>
                <a:lnTo>
                  <a:pt x="503379" y="300163"/>
                </a:lnTo>
                <a:lnTo>
                  <a:pt x="491528" y="343171"/>
                </a:lnTo>
                <a:lnTo>
                  <a:pt x="472665" y="382806"/>
                </a:lnTo>
                <a:lnTo>
                  <a:pt x="447518" y="418339"/>
                </a:lnTo>
                <a:lnTo>
                  <a:pt x="416815" y="449042"/>
                </a:lnTo>
                <a:lnTo>
                  <a:pt x="390214" y="467868"/>
                </a:lnTo>
                <a:close/>
              </a:path>
              <a:path w="508000" h="509269">
                <a:moveTo>
                  <a:pt x="358979" y="361187"/>
                </a:moveTo>
                <a:lnTo>
                  <a:pt x="252983" y="361187"/>
                </a:lnTo>
                <a:lnTo>
                  <a:pt x="294727" y="352663"/>
                </a:lnTo>
                <a:lnTo>
                  <a:pt x="328612" y="329564"/>
                </a:lnTo>
                <a:lnTo>
                  <a:pt x="351353" y="295608"/>
                </a:lnTo>
                <a:lnTo>
                  <a:pt x="359664" y="254507"/>
                </a:lnTo>
                <a:lnTo>
                  <a:pt x="351353" y="212764"/>
                </a:lnTo>
                <a:lnTo>
                  <a:pt x="328612" y="178879"/>
                </a:lnTo>
                <a:lnTo>
                  <a:pt x="294727" y="156138"/>
                </a:lnTo>
                <a:lnTo>
                  <a:pt x="252983" y="147828"/>
                </a:lnTo>
                <a:lnTo>
                  <a:pt x="357847" y="147828"/>
                </a:lnTo>
                <a:lnTo>
                  <a:pt x="400897" y="174796"/>
                </a:lnTo>
                <a:lnTo>
                  <a:pt x="437863" y="211031"/>
                </a:lnTo>
                <a:lnTo>
                  <a:pt x="466344" y="254507"/>
                </a:lnTo>
                <a:lnTo>
                  <a:pt x="384048" y="254507"/>
                </a:lnTo>
                <a:lnTo>
                  <a:pt x="378025" y="308591"/>
                </a:lnTo>
                <a:lnTo>
                  <a:pt x="360736" y="358359"/>
                </a:lnTo>
                <a:lnTo>
                  <a:pt x="358979" y="361187"/>
                </a:lnTo>
                <a:close/>
              </a:path>
              <a:path w="508000" h="509269">
                <a:moveTo>
                  <a:pt x="326136" y="306324"/>
                </a:moveTo>
                <a:lnTo>
                  <a:pt x="176783" y="306324"/>
                </a:lnTo>
                <a:lnTo>
                  <a:pt x="181355" y="286512"/>
                </a:lnTo>
                <a:lnTo>
                  <a:pt x="192023" y="286512"/>
                </a:lnTo>
                <a:lnTo>
                  <a:pt x="199643" y="280416"/>
                </a:lnTo>
                <a:lnTo>
                  <a:pt x="202691" y="271272"/>
                </a:lnTo>
                <a:lnTo>
                  <a:pt x="219455" y="199643"/>
                </a:lnTo>
                <a:lnTo>
                  <a:pt x="220979" y="199643"/>
                </a:lnTo>
                <a:lnTo>
                  <a:pt x="220979" y="190500"/>
                </a:lnTo>
                <a:lnTo>
                  <a:pt x="214883" y="184404"/>
                </a:lnTo>
                <a:lnTo>
                  <a:pt x="207263" y="184404"/>
                </a:lnTo>
                <a:lnTo>
                  <a:pt x="211835" y="170688"/>
                </a:lnTo>
                <a:lnTo>
                  <a:pt x="292607" y="170688"/>
                </a:lnTo>
                <a:lnTo>
                  <a:pt x="288035" y="184404"/>
                </a:lnTo>
                <a:lnTo>
                  <a:pt x="280630" y="185499"/>
                </a:lnTo>
                <a:lnTo>
                  <a:pt x="274510" y="188595"/>
                </a:lnTo>
                <a:lnTo>
                  <a:pt x="269819" y="193405"/>
                </a:lnTo>
                <a:lnTo>
                  <a:pt x="266699" y="199643"/>
                </a:lnTo>
                <a:lnTo>
                  <a:pt x="249935" y="271272"/>
                </a:lnTo>
                <a:lnTo>
                  <a:pt x="249935" y="280416"/>
                </a:lnTo>
                <a:lnTo>
                  <a:pt x="254507" y="284988"/>
                </a:lnTo>
                <a:lnTo>
                  <a:pt x="331059" y="284988"/>
                </a:lnTo>
                <a:lnTo>
                  <a:pt x="326136" y="306324"/>
                </a:lnTo>
                <a:close/>
              </a:path>
              <a:path w="508000" h="509269">
                <a:moveTo>
                  <a:pt x="331059" y="284988"/>
                </a:moveTo>
                <a:lnTo>
                  <a:pt x="272795" y="284988"/>
                </a:lnTo>
                <a:lnTo>
                  <a:pt x="289821" y="282297"/>
                </a:lnTo>
                <a:lnTo>
                  <a:pt x="303847" y="274891"/>
                </a:lnTo>
                <a:lnTo>
                  <a:pt x="314158" y="263771"/>
                </a:lnTo>
                <a:lnTo>
                  <a:pt x="320040" y="249936"/>
                </a:lnTo>
                <a:lnTo>
                  <a:pt x="320040" y="246888"/>
                </a:lnTo>
                <a:lnTo>
                  <a:pt x="339852" y="246888"/>
                </a:lnTo>
                <a:lnTo>
                  <a:pt x="331059" y="28498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30480" y="3447288"/>
            <a:ext cx="901065" cy="424180"/>
            <a:chOff x="30480" y="3447288"/>
            <a:chExt cx="901065" cy="424180"/>
          </a:xfrm>
        </p:grpSpPr>
        <p:sp>
          <p:nvSpPr>
            <p:cNvPr id="13" name="object 13" descr=""/>
            <p:cNvSpPr/>
            <p:nvPr/>
          </p:nvSpPr>
          <p:spPr>
            <a:xfrm>
              <a:off x="30480" y="3767327"/>
              <a:ext cx="901065" cy="104139"/>
            </a:xfrm>
            <a:custGeom>
              <a:avLst/>
              <a:gdLst/>
              <a:ahLst/>
              <a:cxnLst/>
              <a:rect l="l" t="t" r="r" b="b"/>
              <a:pathLst>
                <a:path w="901065" h="104139">
                  <a:moveTo>
                    <a:pt x="0" y="103632"/>
                  </a:moveTo>
                  <a:lnTo>
                    <a:pt x="900684" y="103632"/>
                  </a:lnTo>
                  <a:lnTo>
                    <a:pt x="900684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480" y="3447288"/>
              <a:ext cx="901065" cy="320040"/>
            </a:xfrm>
            <a:custGeom>
              <a:avLst/>
              <a:gdLst/>
              <a:ahLst/>
              <a:cxnLst/>
              <a:rect l="l" t="t" r="r" b="b"/>
              <a:pathLst>
                <a:path w="901065" h="320039">
                  <a:moveTo>
                    <a:pt x="90068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900684" y="0"/>
                  </a:lnTo>
                  <a:lnTo>
                    <a:pt x="900684" y="320039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3534155"/>
              <a:ext cx="364236" cy="15392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64592" y="4146803"/>
            <a:ext cx="784860" cy="477520"/>
            <a:chOff x="164592" y="4146803"/>
            <a:chExt cx="784860" cy="477520"/>
          </a:xfrm>
        </p:grpSpPr>
        <p:sp>
          <p:nvSpPr>
            <p:cNvPr id="17" name="object 17" descr=""/>
            <p:cNvSpPr/>
            <p:nvPr/>
          </p:nvSpPr>
          <p:spPr>
            <a:xfrm>
              <a:off x="164592" y="4529327"/>
              <a:ext cx="784860" cy="94615"/>
            </a:xfrm>
            <a:custGeom>
              <a:avLst/>
              <a:gdLst/>
              <a:ahLst/>
              <a:cxnLst/>
              <a:rect l="l" t="t" r="r" b="b"/>
              <a:pathLst>
                <a:path w="784860" h="94614">
                  <a:moveTo>
                    <a:pt x="0" y="94488"/>
                  </a:moveTo>
                  <a:lnTo>
                    <a:pt x="784859" y="94488"/>
                  </a:lnTo>
                  <a:lnTo>
                    <a:pt x="784859" y="0"/>
                  </a:lnTo>
                  <a:lnTo>
                    <a:pt x="0" y="0"/>
                  </a:lnTo>
                  <a:lnTo>
                    <a:pt x="0" y="944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4592" y="4146803"/>
              <a:ext cx="784860" cy="382905"/>
            </a:xfrm>
            <a:custGeom>
              <a:avLst/>
              <a:gdLst/>
              <a:ahLst/>
              <a:cxnLst/>
              <a:rect l="l" t="t" r="r" b="b"/>
              <a:pathLst>
                <a:path w="784860" h="382904">
                  <a:moveTo>
                    <a:pt x="784859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784859" y="0"/>
                  </a:lnTo>
                  <a:lnTo>
                    <a:pt x="784859" y="382524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26720" y="4296156"/>
              <a:ext cx="35560" cy="91440"/>
            </a:xfrm>
            <a:custGeom>
              <a:avLst/>
              <a:gdLst/>
              <a:ahLst/>
              <a:cxnLst/>
              <a:rect l="l" t="t" r="r" b="b"/>
              <a:pathLst>
                <a:path w="35559" h="91439">
                  <a:moveTo>
                    <a:pt x="35052" y="91440"/>
                  </a:moveTo>
                  <a:lnTo>
                    <a:pt x="18288" y="91440"/>
                  </a:lnTo>
                  <a:lnTo>
                    <a:pt x="18288" y="15240"/>
                  </a:lnTo>
                  <a:lnTo>
                    <a:pt x="0" y="15240"/>
                  </a:lnTo>
                  <a:lnTo>
                    <a:pt x="9143" y="0"/>
                  </a:lnTo>
                  <a:lnTo>
                    <a:pt x="35052" y="0"/>
                  </a:lnTo>
                  <a:lnTo>
                    <a:pt x="35052" y="91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5" y="4294631"/>
              <a:ext cx="198119" cy="94488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18288" y="3785628"/>
            <a:ext cx="182880" cy="645160"/>
          </a:xfrm>
          <a:custGeom>
            <a:avLst/>
            <a:gdLst/>
            <a:ahLst/>
            <a:cxnLst/>
            <a:rect l="l" t="t" r="r" b="b"/>
            <a:pathLst>
              <a:path w="182880" h="645160">
                <a:moveTo>
                  <a:pt x="182880" y="618731"/>
                </a:moveTo>
                <a:lnTo>
                  <a:pt x="24409" y="618731"/>
                </a:lnTo>
                <a:lnTo>
                  <a:pt x="25895" y="0"/>
                </a:lnTo>
                <a:lnTo>
                  <a:pt x="1524" y="0"/>
                </a:lnTo>
                <a:lnTo>
                  <a:pt x="0" y="630923"/>
                </a:lnTo>
                <a:lnTo>
                  <a:pt x="3048" y="630923"/>
                </a:lnTo>
                <a:lnTo>
                  <a:pt x="3048" y="644639"/>
                </a:lnTo>
                <a:lnTo>
                  <a:pt x="182880" y="644639"/>
                </a:lnTo>
                <a:lnTo>
                  <a:pt x="182880" y="61873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97180" y="2717291"/>
            <a:ext cx="367665" cy="767080"/>
          </a:xfrm>
          <a:custGeom>
            <a:avLst/>
            <a:gdLst/>
            <a:ahLst/>
            <a:cxnLst/>
            <a:rect l="l" t="t" r="r" b="b"/>
            <a:pathLst>
              <a:path w="367665" h="767079">
                <a:moveTo>
                  <a:pt x="367284" y="0"/>
                </a:moveTo>
                <a:lnTo>
                  <a:pt x="0" y="0"/>
                </a:lnTo>
                <a:lnTo>
                  <a:pt x="170675" y="169278"/>
                </a:lnTo>
                <a:lnTo>
                  <a:pt x="170675" y="766584"/>
                </a:lnTo>
                <a:lnTo>
                  <a:pt x="196596" y="766584"/>
                </a:lnTo>
                <a:lnTo>
                  <a:pt x="196596" y="170700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2031492" y="3418332"/>
            <a:ext cx="885825" cy="1667510"/>
            <a:chOff x="2031492" y="3418332"/>
            <a:chExt cx="885825" cy="1667510"/>
          </a:xfrm>
        </p:grpSpPr>
        <p:sp>
          <p:nvSpPr>
            <p:cNvPr id="24" name="object 24" descr=""/>
            <p:cNvSpPr/>
            <p:nvPr/>
          </p:nvSpPr>
          <p:spPr>
            <a:xfrm>
              <a:off x="2042160" y="3781043"/>
              <a:ext cx="875030" cy="128270"/>
            </a:xfrm>
            <a:custGeom>
              <a:avLst/>
              <a:gdLst/>
              <a:ahLst/>
              <a:cxnLst/>
              <a:rect l="l" t="t" r="r" b="b"/>
              <a:pathLst>
                <a:path w="875030" h="128270">
                  <a:moveTo>
                    <a:pt x="0" y="128016"/>
                  </a:moveTo>
                  <a:lnTo>
                    <a:pt x="874775" y="128016"/>
                  </a:lnTo>
                  <a:lnTo>
                    <a:pt x="8747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42160" y="3418332"/>
              <a:ext cx="875030" cy="363220"/>
            </a:xfrm>
            <a:custGeom>
              <a:avLst/>
              <a:gdLst/>
              <a:ahLst/>
              <a:cxnLst/>
              <a:rect l="l" t="t" r="r" b="b"/>
              <a:pathLst>
                <a:path w="875030" h="363220">
                  <a:moveTo>
                    <a:pt x="874775" y="362711"/>
                  </a:moveTo>
                  <a:lnTo>
                    <a:pt x="0" y="362711"/>
                  </a:lnTo>
                  <a:lnTo>
                    <a:pt x="0" y="0"/>
                  </a:lnTo>
                  <a:lnTo>
                    <a:pt x="874775" y="0"/>
                  </a:lnTo>
                  <a:lnTo>
                    <a:pt x="874775" y="36271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716" y="3526535"/>
              <a:ext cx="358140" cy="15697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031479" y="3753611"/>
              <a:ext cx="177165" cy="1332230"/>
            </a:xfrm>
            <a:custGeom>
              <a:avLst/>
              <a:gdLst/>
              <a:ahLst/>
              <a:cxnLst/>
              <a:rect l="l" t="t" r="r" b="b"/>
              <a:pathLst>
                <a:path w="177164" h="1332229">
                  <a:moveTo>
                    <a:pt x="176784" y="496824"/>
                  </a:moveTo>
                  <a:lnTo>
                    <a:pt x="27190" y="492531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7632" y="1331976"/>
                  </a:lnTo>
                  <a:lnTo>
                    <a:pt x="32004" y="1331976"/>
                  </a:lnTo>
                  <a:lnTo>
                    <a:pt x="27330" y="516826"/>
                  </a:lnTo>
                  <a:lnTo>
                    <a:pt x="175260" y="519696"/>
                  </a:lnTo>
                  <a:lnTo>
                    <a:pt x="176784" y="496824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2034539" y="4977384"/>
            <a:ext cx="879475" cy="335280"/>
            <a:chOff x="2034539" y="4977384"/>
            <a:chExt cx="879475" cy="335280"/>
          </a:xfrm>
        </p:grpSpPr>
        <p:sp>
          <p:nvSpPr>
            <p:cNvPr id="29" name="object 29" descr=""/>
            <p:cNvSpPr/>
            <p:nvPr/>
          </p:nvSpPr>
          <p:spPr>
            <a:xfrm>
              <a:off x="2193035" y="5216652"/>
              <a:ext cx="721360" cy="96520"/>
            </a:xfrm>
            <a:custGeom>
              <a:avLst/>
              <a:gdLst/>
              <a:ahLst/>
              <a:cxnLst/>
              <a:rect l="l" t="t" r="r" b="b"/>
              <a:pathLst>
                <a:path w="721360" h="96520">
                  <a:moveTo>
                    <a:pt x="0" y="96012"/>
                  </a:moveTo>
                  <a:lnTo>
                    <a:pt x="720852" y="96012"/>
                  </a:lnTo>
                  <a:lnTo>
                    <a:pt x="720852" y="0"/>
                  </a:lnTo>
                  <a:lnTo>
                    <a:pt x="0" y="0"/>
                  </a:lnTo>
                  <a:lnTo>
                    <a:pt x="0" y="9601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193035" y="4977384"/>
              <a:ext cx="721360" cy="239395"/>
            </a:xfrm>
            <a:custGeom>
              <a:avLst/>
              <a:gdLst/>
              <a:ahLst/>
              <a:cxnLst/>
              <a:rect l="l" t="t" r="r" b="b"/>
              <a:pathLst>
                <a:path w="721360" h="239395">
                  <a:moveTo>
                    <a:pt x="720852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720852" y="0"/>
                  </a:lnTo>
                  <a:lnTo>
                    <a:pt x="720852" y="239267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539" y="5052060"/>
              <a:ext cx="272796" cy="9448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034539" y="5074920"/>
              <a:ext cx="158750" cy="27940"/>
            </a:xfrm>
            <a:custGeom>
              <a:avLst/>
              <a:gdLst/>
              <a:ahLst/>
              <a:cxnLst/>
              <a:rect l="l" t="t" r="r" b="b"/>
              <a:pathLst>
                <a:path w="158750" h="27939">
                  <a:moveTo>
                    <a:pt x="158495" y="27432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158495" y="3048"/>
                  </a:lnTo>
                  <a:lnTo>
                    <a:pt x="158495" y="2743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217420" y="4043172"/>
            <a:ext cx="715010" cy="504825"/>
            <a:chOff x="2217420" y="4043172"/>
            <a:chExt cx="715010" cy="504825"/>
          </a:xfrm>
        </p:grpSpPr>
        <p:sp>
          <p:nvSpPr>
            <p:cNvPr id="34" name="object 34" descr=""/>
            <p:cNvSpPr/>
            <p:nvPr/>
          </p:nvSpPr>
          <p:spPr>
            <a:xfrm>
              <a:off x="2217420" y="4453127"/>
              <a:ext cx="715010" cy="94615"/>
            </a:xfrm>
            <a:custGeom>
              <a:avLst/>
              <a:gdLst/>
              <a:ahLst/>
              <a:cxnLst/>
              <a:rect l="l" t="t" r="r" b="b"/>
              <a:pathLst>
                <a:path w="715010" h="94614">
                  <a:moveTo>
                    <a:pt x="0" y="94488"/>
                  </a:moveTo>
                  <a:lnTo>
                    <a:pt x="714755" y="94488"/>
                  </a:lnTo>
                  <a:lnTo>
                    <a:pt x="714755" y="0"/>
                  </a:lnTo>
                  <a:lnTo>
                    <a:pt x="0" y="0"/>
                  </a:lnTo>
                  <a:lnTo>
                    <a:pt x="0" y="944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217420" y="4043172"/>
              <a:ext cx="715010" cy="410209"/>
            </a:xfrm>
            <a:custGeom>
              <a:avLst/>
              <a:gdLst/>
              <a:ahLst/>
              <a:cxnLst/>
              <a:rect l="l" t="t" r="r" b="b"/>
              <a:pathLst>
                <a:path w="715010" h="410210">
                  <a:moveTo>
                    <a:pt x="714755" y="409955"/>
                  </a:moveTo>
                  <a:lnTo>
                    <a:pt x="0" y="409955"/>
                  </a:lnTo>
                  <a:lnTo>
                    <a:pt x="0" y="0"/>
                  </a:lnTo>
                  <a:lnTo>
                    <a:pt x="714755" y="0"/>
                  </a:lnTo>
                  <a:lnTo>
                    <a:pt x="714755" y="40995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8400" y="4203191"/>
              <a:ext cx="272796" cy="94488"/>
            </a:xfrm>
            <a:prstGeom prst="rect">
              <a:avLst/>
            </a:prstGeom>
          </p:spPr>
        </p:pic>
      </p:grpSp>
      <p:sp>
        <p:nvSpPr>
          <p:cNvPr id="37" name="object 37" descr=""/>
          <p:cNvSpPr/>
          <p:nvPr/>
        </p:nvSpPr>
        <p:spPr>
          <a:xfrm>
            <a:off x="2299716" y="2703575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4" h="768350">
                <a:moveTo>
                  <a:pt x="367284" y="0"/>
                </a:moveTo>
                <a:lnTo>
                  <a:pt x="0" y="0"/>
                </a:lnTo>
                <a:lnTo>
                  <a:pt x="170675" y="170688"/>
                </a:lnTo>
                <a:lnTo>
                  <a:pt x="170675" y="768108"/>
                </a:lnTo>
                <a:lnTo>
                  <a:pt x="196583" y="768108"/>
                </a:lnTo>
                <a:lnTo>
                  <a:pt x="196583" y="169303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1043939" y="3418332"/>
            <a:ext cx="777240" cy="485140"/>
            <a:chOff x="1043939" y="3418332"/>
            <a:chExt cx="777240" cy="485140"/>
          </a:xfrm>
        </p:grpSpPr>
        <p:sp>
          <p:nvSpPr>
            <p:cNvPr id="39" name="object 39" descr=""/>
            <p:cNvSpPr/>
            <p:nvPr/>
          </p:nvSpPr>
          <p:spPr>
            <a:xfrm>
              <a:off x="1043939" y="3785616"/>
              <a:ext cx="777240" cy="117475"/>
            </a:xfrm>
            <a:custGeom>
              <a:avLst/>
              <a:gdLst/>
              <a:ahLst/>
              <a:cxnLst/>
              <a:rect l="l" t="t" r="r" b="b"/>
              <a:pathLst>
                <a:path w="777239" h="117475">
                  <a:moveTo>
                    <a:pt x="0" y="117348"/>
                  </a:moveTo>
                  <a:lnTo>
                    <a:pt x="777239" y="117348"/>
                  </a:lnTo>
                  <a:lnTo>
                    <a:pt x="777239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43939" y="3418332"/>
              <a:ext cx="777240" cy="367665"/>
            </a:xfrm>
            <a:custGeom>
              <a:avLst/>
              <a:gdLst/>
              <a:ahLst/>
              <a:cxnLst/>
              <a:rect l="l" t="t" r="r" b="b"/>
              <a:pathLst>
                <a:path w="777239" h="367664">
                  <a:moveTo>
                    <a:pt x="777239" y="367283"/>
                  </a:moveTo>
                  <a:lnTo>
                    <a:pt x="0" y="367283"/>
                  </a:lnTo>
                  <a:lnTo>
                    <a:pt x="0" y="0"/>
                  </a:lnTo>
                  <a:lnTo>
                    <a:pt x="777239" y="0"/>
                  </a:lnTo>
                  <a:lnTo>
                    <a:pt x="777239" y="36728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1106424" y="4221479"/>
            <a:ext cx="698500" cy="611505"/>
            <a:chOff x="1106424" y="4221479"/>
            <a:chExt cx="698500" cy="611505"/>
          </a:xfrm>
        </p:grpSpPr>
        <p:sp>
          <p:nvSpPr>
            <p:cNvPr id="42" name="object 42" descr=""/>
            <p:cNvSpPr/>
            <p:nvPr/>
          </p:nvSpPr>
          <p:spPr>
            <a:xfrm>
              <a:off x="1106424" y="4724399"/>
              <a:ext cx="698500" cy="108585"/>
            </a:xfrm>
            <a:custGeom>
              <a:avLst/>
              <a:gdLst/>
              <a:ahLst/>
              <a:cxnLst/>
              <a:rect l="l" t="t" r="r" b="b"/>
              <a:pathLst>
                <a:path w="698500" h="108585">
                  <a:moveTo>
                    <a:pt x="0" y="108203"/>
                  </a:moveTo>
                  <a:lnTo>
                    <a:pt x="697991" y="108203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108203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06424" y="4221479"/>
              <a:ext cx="698500" cy="502920"/>
            </a:xfrm>
            <a:custGeom>
              <a:avLst/>
              <a:gdLst/>
              <a:ahLst/>
              <a:cxnLst/>
              <a:rect l="l" t="t" r="r" b="b"/>
              <a:pathLst>
                <a:path w="698500" h="502920">
                  <a:moveTo>
                    <a:pt x="697991" y="502919"/>
                  </a:moveTo>
                  <a:lnTo>
                    <a:pt x="0" y="502919"/>
                  </a:lnTo>
                  <a:lnTo>
                    <a:pt x="0" y="0"/>
                  </a:lnTo>
                  <a:lnTo>
                    <a:pt x="697991" y="0"/>
                  </a:lnTo>
                  <a:lnTo>
                    <a:pt x="697991" y="502919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59" y="4428743"/>
              <a:ext cx="274320" cy="944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376" y="4428743"/>
              <a:ext cx="260603" cy="94487"/>
            </a:xfrm>
            <a:prstGeom prst="rect">
              <a:avLst/>
            </a:prstGeom>
          </p:spPr>
        </p:pic>
      </p:grpSp>
      <p:pic>
        <p:nvPicPr>
          <p:cNvPr id="46" name="object 4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2144" y="3521963"/>
            <a:ext cx="440436" cy="141732"/>
          </a:xfrm>
          <a:prstGeom prst="rect">
            <a:avLst/>
          </a:prstGeom>
        </p:spPr>
      </p:pic>
      <p:sp>
        <p:nvSpPr>
          <p:cNvPr id="47" name="object 47" descr=""/>
          <p:cNvSpPr/>
          <p:nvPr/>
        </p:nvSpPr>
        <p:spPr>
          <a:xfrm>
            <a:off x="1251204" y="2703575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5" h="768350">
                <a:moveTo>
                  <a:pt x="367271" y="0"/>
                </a:moveTo>
                <a:lnTo>
                  <a:pt x="0" y="0"/>
                </a:lnTo>
                <a:lnTo>
                  <a:pt x="170675" y="170700"/>
                </a:lnTo>
                <a:lnTo>
                  <a:pt x="170675" y="768108"/>
                </a:lnTo>
                <a:lnTo>
                  <a:pt x="196596" y="768108"/>
                </a:lnTo>
                <a:lnTo>
                  <a:pt x="196596" y="169278"/>
                </a:lnTo>
                <a:lnTo>
                  <a:pt x="367271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47715" y="2703575"/>
            <a:ext cx="1106423" cy="2727959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586728" y="3415284"/>
            <a:ext cx="946785" cy="452755"/>
            <a:chOff x="6586728" y="3415284"/>
            <a:chExt cx="946785" cy="452755"/>
          </a:xfrm>
        </p:grpSpPr>
        <p:sp>
          <p:nvSpPr>
            <p:cNvPr id="50" name="object 50" descr=""/>
            <p:cNvSpPr/>
            <p:nvPr/>
          </p:nvSpPr>
          <p:spPr>
            <a:xfrm>
              <a:off x="6586728" y="3758184"/>
              <a:ext cx="946785" cy="109855"/>
            </a:xfrm>
            <a:custGeom>
              <a:avLst/>
              <a:gdLst/>
              <a:ahLst/>
              <a:cxnLst/>
              <a:rect l="l" t="t" r="r" b="b"/>
              <a:pathLst>
                <a:path w="946784" h="109854">
                  <a:moveTo>
                    <a:pt x="0" y="109727"/>
                  </a:moveTo>
                  <a:lnTo>
                    <a:pt x="946403" y="109727"/>
                  </a:lnTo>
                  <a:lnTo>
                    <a:pt x="946403" y="0"/>
                  </a:lnTo>
                  <a:lnTo>
                    <a:pt x="0" y="0"/>
                  </a:lnTo>
                  <a:lnTo>
                    <a:pt x="0" y="10972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86728" y="3415284"/>
              <a:ext cx="946785" cy="342900"/>
            </a:xfrm>
            <a:custGeom>
              <a:avLst/>
              <a:gdLst/>
              <a:ahLst/>
              <a:cxnLst/>
              <a:rect l="l" t="t" r="r" b="b"/>
              <a:pathLst>
                <a:path w="946784" h="342900">
                  <a:moveTo>
                    <a:pt x="946403" y="342900"/>
                  </a:moveTo>
                  <a:lnTo>
                    <a:pt x="0" y="342900"/>
                  </a:lnTo>
                  <a:lnTo>
                    <a:pt x="0" y="0"/>
                  </a:lnTo>
                  <a:lnTo>
                    <a:pt x="946403" y="0"/>
                  </a:lnTo>
                  <a:lnTo>
                    <a:pt x="946403" y="3429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6664452" y="4165091"/>
            <a:ext cx="848994" cy="570230"/>
            <a:chOff x="6664452" y="4165091"/>
            <a:chExt cx="848994" cy="570230"/>
          </a:xfrm>
        </p:grpSpPr>
        <p:sp>
          <p:nvSpPr>
            <p:cNvPr id="53" name="object 53" descr=""/>
            <p:cNvSpPr/>
            <p:nvPr/>
          </p:nvSpPr>
          <p:spPr>
            <a:xfrm>
              <a:off x="6664452" y="4634483"/>
              <a:ext cx="848994" cy="100965"/>
            </a:xfrm>
            <a:custGeom>
              <a:avLst/>
              <a:gdLst/>
              <a:ahLst/>
              <a:cxnLst/>
              <a:rect l="l" t="t" r="r" b="b"/>
              <a:pathLst>
                <a:path w="848995" h="100964">
                  <a:moveTo>
                    <a:pt x="0" y="100583"/>
                  </a:moveTo>
                  <a:lnTo>
                    <a:pt x="848867" y="100583"/>
                  </a:lnTo>
                  <a:lnTo>
                    <a:pt x="84886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664452" y="4165091"/>
              <a:ext cx="848994" cy="469900"/>
            </a:xfrm>
            <a:custGeom>
              <a:avLst/>
              <a:gdLst/>
              <a:ahLst/>
              <a:cxnLst/>
              <a:rect l="l" t="t" r="r" b="b"/>
              <a:pathLst>
                <a:path w="848995" h="469900">
                  <a:moveTo>
                    <a:pt x="848867" y="469391"/>
                  </a:moveTo>
                  <a:lnTo>
                    <a:pt x="0" y="469391"/>
                  </a:lnTo>
                  <a:lnTo>
                    <a:pt x="0" y="0"/>
                  </a:lnTo>
                  <a:lnTo>
                    <a:pt x="848867" y="0"/>
                  </a:lnTo>
                  <a:lnTo>
                    <a:pt x="848867" y="46939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9439" y="4355591"/>
              <a:ext cx="114300" cy="9296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1171" y="4355591"/>
              <a:ext cx="134112" cy="94488"/>
            </a:xfrm>
            <a:prstGeom prst="rect">
              <a:avLst/>
            </a:prstGeom>
          </p:spPr>
        </p:pic>
      </p:grpSp>
      <p:sp>
        <p:nvSpPr>
          <p:cNvPr id="57" name="object 57" descr=""/>
          <p:cNvSpPr/>
          <p:nvPr/>
        </p:nvSpPr>
        <p:spPr>
          <a:xfrm>
            <a:off x="7060692" y="3863340"/>
            <a:ext cx="26034" cy="205740"/>
          </a:xfrm>
          <a:custGeom>
            <a:avLst/>
            <a:gdLst/>
            <a:ahLst/>
            <a:cxnLst/>
            <a:rect l="l" t="t" r="r" b="b"/>
            <a:pathLst>
              <a:path w="26034" h="205739">
                <a:moveTo>
                  <a:pt x="25907" y="205740"/>
                </a:moveTo>
                <a:lnTo>
                  <a:pt x="1523" y="205740"/>
                </a:lnTo>
                <a:lnTo>
                  <a:pt x="0" y="0"/>
                </a:lnTo>
                <a:lnTo>
                  <a:pt x="24383" y="0"/>
                </a:lnTo>
                <a:lnTo>
                  <a:pt x="25907" y="20574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774167" y="3471671"/>
            <a:ext cx="551815" cy="142240"/>
          </a:xfrm>
          <a:custGeom>
            <a:avLst/>
            <a:gdLst/>
            <a:ahLst/>
            <a:cxnLst/>
            <a:rect l="l" t="t" r="r" b="b"/>
            <a:pathLst>
              <a:path w="551815" h="142239">
                <a:moveTo>
                  <a:pt x="92976" y="92976"/>
                </a:moveTo>
                <a:lnTo>
                  <a:pt x="91452" y="86880"/>
                </a:lnTo>
                <a:lnTo>
                  <a:pt x="87642" y="79260"/>
                </a:lnTo>
                <a:lnTo>
                  <a:pt x="85356" y="74688"/>
                </a:lnTo>
                <a:lnTo>
                  <a:pt x="80772" y="70116"/>
                </a:lnTo>
                <a:lnTo>
                  <a:pt x="74676" y="65544"/>
                </a:lnTo>
                <a:lnTo>
                  <a:pt x="79248" y="60972"/>
                </a:lnTo>
                <a:lnTo>
                  <a:pt x="82296" y="56400"/>
                </a:lnTo>
                <a:lnTo>
                  <a:pt x="82804" y="54876"/>
                </a:lnTo>
                <a:lnTo>
                  <a:pt x="83832" y="51828"/>
                </a:lnTo>
                <a:lnTo>
                  <a:pt x="86880" y="47256"/>
                </a:lnTo>
                <a:lnTo>
                  <a:pt x="86880" y="32016"/>
                </a:lnTo>
                <a:lnTo>
                  <a:pt x="67056" y="3822"/>
                </a:lnTo>
                <a:lnTo>
                  <a:pt x="67056" y="92976"/>
                </a:lnTo>
                <a:lnTo>
                  <a:pt x="67056" y="105168"/>
                </a:lnTo>
                <a:lnTo>
                  <a:pt x="65532" y="108216"/>
                </a:lnTo>
                <a:lnTo>
                  <a:pt x="62484" y="112788"/>
                </a:lnTo>
                <a:lnTo>
                  <a:pt x="57912" y="115836"/>
                </a:lnTo>
                <a:lnTo>
                  <a:pt x="53340" y="117360"/>
                </a:lnTo>
                <a:lnTo>
                  <a:pt x="41148" y="117360"/>
                </a:lnTo>
                <a:lnTo>
                  <a:pt x="36576" y="115836"/>
                </a:lnTo>
                <a:lnTo>
                  <a:pt x="32004" y="112788"/>
                </a:lnTo>
                <a:lnTo>
                  <a:pt x="25908" y="103644"/>
                </a:lnTo>
                <a:lnTo>
                  <a:pt x="25908" y="92976"/>
                </a:lnTo>
                <a:lnTo>
                  <a:pt x="28956" y="88404"/>
                </a:lnTo>
                <a:lnTo>
                  <a:pt x="36576" y="80784"/>
                </a:lnTo>
                <a:lnTo>
                  <a:pt x="41148" y="79260"/>
                </a:lnTo>
                <a:lnTo>
                  <a:pt x="53340" y="79260"/>
                </a:lnTo>
                <a:lnTo>
                  <a:pt x="57912" y="80784"/>
                </a:lnTo>
                <a:lnTo>
                  <a:pt x="65532" y="88404"/>
                </a:lnTo>
                <a:lnTo>
                  <a:pt x="67056" y="92976"/>
                </a:lnTo>
                <a:lnTo>
                  <a:pt x="67056" y="3822"/>
                </a:lnTo>
                <a:lnTo>
                  <a:pt x="62484" y="1536"/>
                </a:lnTo>
                <a:lnTo>
                  <a:pt x="60960" y="1231"/>
                </a:lnTo>
                <a:lnTo>
                  <a:pt x="60960" y="35064"/>
                </a:lnTo>
                <a:lnTo>
                  <a:pt x="60960" y="44208"/>
                </a:lnTo>
                <a:lnTo>
                  <a:pt x="57912" y="50304"/>
                </a:lnTo>
                <a:lnTo>
                  <a:pt x="54864" y="53352"/>
                </a:lnTo>
                <a:lnTo>
                  <a:pt x="51816" y="54876"/>
                </a:lnTo>
                <a:lnTo>
                  <a:pt x="42672" y="54876"/>
                </a:lnTo>
                <a:lnTo>
                  <a:pt x="39624" y="53352"/>
                </a:lnTo>
                <a:lnTo>
                  <a:pt x="33528" y="47256"/>
                </a:lnTo>
                <a:lnTo>
                  <a:pt x="32004" y="44208"/>
                </a:lnTo>
                <a:lnTo>
                  <a:pt x="32004" y="35064"/>
                </a:lnTo>
                <a:lnTo>
                  <a:pt x="33528" y="32016"/>
                </a:lnTo>
                <a:lnTo>
                  <a:pt x="39624" y="25920"/>
                </a:lnTo>
                <a:lnTo>
                  <a:pt x="42672" y="24396"/>
                </a:lnTo>
                <a:lnTo>
                  <a:pt x="50292" y="24396"/>
                </a:lnTo>
                <a:lnTo>
                  <a:pt x="54864" y="25920"/>
                </a:lnTo>
                <a:lnTo>
                  <a:pt x="57912" y="28968"/>
                </a:lnTo>
                <a:lnTo>
                  <a:pt x="60960" y="35064"/>
                </a:lnTo>
                <a:lnTo>
                  <a:pt x="60960" y="1231"/>
                </a:lnTo>
                <a:lnTo>
                  <a:pt x="54864" y="12"/>
                </a:lnTo>
                <a:lnTo>
                  <a:pt x="39624" y="12"/>
                </a:lnTo>
                <a:lnTo>
                  <a:pt x="32004" y="1536"/>
                </a:lnTo>
                <a:lnTo>
                  <a:pt x="19812" y="7632"/>
                </a:lnTo>
                <a:lnTo>
                  <a:pt x="15240" y="12204"/>
                </a:lnTo>
                <a:lnTo>
                  <a:pt x="12192" y="18300"/>
                </a:lnTo>
                <a:lnTo>
                  <a:pt x="7620" y="24396"/>
                </a:lnTo>
                <a:lnTo>
                  <a:pt x="6096" y="30492"/>
                </a:lnTo>
                <a:lnTo>
                  <a:pt x="6096" y="42684"/>
                </a:lnTo>
                <a:lnTo>
                  <a:pt x="9144" y="51828"/>
                </a:lnTo>
                <a:lnTo>
                  <a:pt x="15240" y="60972"/>
                </a:lnTo>
                <a:lnTo>
                  <a:pt x="19812" y="65544"/>
                </a:lnTo>
                <a:lnTo>
                  <a:pt x="7620" y="74688"/>
                </a:lnTo>
                <a:lnTo>
                  <a:pt x="1524" y="86880"/>
                </a:lnTo>
                <a:lnTo>
                  <a:pt x="0" y="92976"/>
                </a:lnTo>
                <a:lnTo>
                  <a:pt x="0" y="108216"/>
                </a:lnTo>
                <a:lnTo>
                  <a:pt x="26466" y="139166"/>
                </a:lnTo>
                <a:lnTo>
                  <a:pt x="47244" y="141744"/>
                </a:lnTo>
                <a:lnTo>
                  <a:pt x="57912" y="141744"/>
                </a:lnTo>
                <a:lnTo>
                  <a:pt x="65532" y="140220"/>
                </a:lnTo>
                <a:lnTo>
                  <a:pt x="71628" y="137172"/>
                </a:lnTo>
                <a:lnTo>
                  <a:pt x="79248" y="134124"/>
                </a:lnTo>
                <a:lnTo>
                  <a:pt x="88404" y="121932"/>
                </a:lnTo>
                <a:lnTo>
                  <a:pt x="90690" y="117360"/>
                </a:lnTo>
                <a:lnTo>
                  <a:pt x="91452" y="115836"/>
                </a:lnTo>
                <a:lnTo>
                  <a:pt x="92976" y="108216"/>
                </a:lnTo>
                <a:lnTo>
                  <a:pt x="92976" y="92976"/>
                </a:lnTo>
                <a:close/>
              </a:path>
              <a:path w="551815" h="142239">
                <a:moveTo>
                  <a:pt x="225552" y="138684"/>
                </a:moveTo>
                <a:lnTo>
                  <a:pt x="181356" y="70104"/>
                </a:lnTo>
                <a:lnTo>
                  <a:pt x="224028" y="3048"/>
                </a:lnTo>
                <a:lnTo>
                  <a:pt x="193548" y="3048"/>
                </a:lnTo>
                <a:lnTo>
                  <a:pt x="166116" y="47244"/>
                </a:lnTo>
                <a:lnTo>
                  <a:pt x="137160" y="3048"/>
                </a:lnTo>
                <a:lnTo>
                  <a:pt x="106680" y="3048"/>
                </a:lnTo>
                <a:lnTo>
                  <a:pt x="150876" y="70104"/>
                </a:lnTo>
                <a:lnTo>
                  <a:pt x="105156" y="138684"/>
                </a:lnTo>
                <a:lnTo>
                  <a:pt x="135636" y="138684"/>
                </a:lnTo>
                <a:lnTo>
                  <a:pt x="166116" y="94488"/>
                </a:lnTo>
                <a:lnTo>
                  <a:pt x="195072" y="138684"/>
                </a:lnTo>
                <a:lnTo>
                  <a:pt x="225552" y="138684"/>
                </a:lnTo>
                <a:close/>
              </a:path>
              <a:path w="551815" h="142239">
                <a:moveTo>
                  <a:pt x="324624" y="115824"/>
                </a:moveTo>
                <a:lnTo>
                  <a:pt x="278904" y="115824"/>
                </a:lnTo>
                <a:lnTo>
                  <a:pt x="292620" y="100584"/>
                </a:lnTo>
                <a:lnTo>
                  <a:pt x="307098" y="82105"/>
                </a:lnTo>
                <a:lnTo>
                  <a:pt x="322567" y="47129"/>
                </a:lnTo>
                <a:lnTo>
                  <a:pt x="323100" y="41148"/>
                </a:lnTo>
                <a:lnTo>
                  <a:pt x="323100" y="33528"/>
                </a:lnTo>
                <a:lnTo>
                  <a:pt x="321576" y="27432"/>
                </a:lnTo>
                <a:lnTo>
                  <a:pt x="317004" y="21336"/>
                </a:lnTo>
                <a:lnTo>
                  <a:pt x="313956" y="13716"/>
                </a:lnTo>
                <a:lnTo>
                  <a:pt x="309384" y="9144"/>
                </a:lnTo>
                <a:lnTo>
                  <a:pt x="301764" y="6096"/>
                </a:lnTo>
                <a:lnTo>
                  <a:pt x="295668" y="1524"/>
                </a:lnTo>
                <a:lnTo>
                  <a:pt x="289572" y="0"/>
                </a:lnTo>
                <a:lnTo>
                  <a:pt x="281952" y="0"/>
                </a:lnTo>
                <a:lnTo>
                  <a:pt x="243941" y="20269"/>
                </a:lnTo>
                <a:lnTo>
                  <a:pt x="236232" y="48768"/>
                </a:lnTo>
                <a:lnTo>
                  <a:pt x="262140" y="48768"/>
                </a:lnTo>
                <a:lnTo>
                  <a:pt x="262140" y="41148"/>
                </a:lnTo>
                <a:lnTo>
                  <a:pt x="263664" y="35052"/>
                </a:lnTo>
                <a:lnTo>
                  <a:pt x="266712" y="30480"/>
                </a:lnTo>
                <a:lnTo>
                  <a:pt x="271284" y="27432"/>
                </a:lnTo>
                <a:lnTo>
                  <a:pt x="274332" y="24384"/>
                </a:lnTo>
                <a:lnTo>
                  <a:pt x="285000" y="24384"/>
                </a:lnTo>
                <a:lnTo>
                  <a:pt x="289572" y="25908"/>
                </a:lnTo>
                <a:lnTo>
                  <a:pt x="292620" y="30480"/>
                </a:lnTo>
                <a:lnTo>
                  <a:pt x="295668" y="33528"/>
                </a:lnTo>
                <a:lnTo>
                  <a:pt x="297192" y="38100"/>
                </a:lnTo>
                <a:lnTo>
                  <a:pt x="297192" y="47244"/>
                </a:lnTo>
                <a:lnTo>
                  <a:pt x="272808" y="83820"/>
                </a:lnTo>
                <a:lnTo>
                  <a:pt x="233184" y="126492"/>
                </a:lnTo>
                <a:lnTo>
                  <a:pt x="233184" y="138684"/>
                </a:lnTo>
                <a:lnTo>
                  <a:pt x="324624" y="138684"/>
                </a:lnTo>
                <a:lnTo>
                  <a:pt x="324624" y="115824"/>
                </a:lnTo>
                <a:close/>
              </a:path>
              <a:path w="551815" h="142239">
                <a:moveTo>
                  <a:pt x="394716" y="97548"/>
                </a:moveTo>
                <a:lnTo>
                  <a:pt x="393192" y="91452"/>
                </a:lnTo>
                <a:lnTo>
                  <a:pt x="390144" y="86880"/>
                </a:lnTo>
                <a:lnTo>
                  <a:pt x="387858" y="82308"/>
                </a:lnTo>
                <a:lnTo>
                  <a:pt x="387096" y="80784"/>
                </a:lnTo>
                <a:lnTo>
                  <a:pt x="382524" y="76212"/>
                </a:lnTo>
                <a:lnTo>
                  <a:pt x="382524" y="97548"/>
                </a:lnTo>
                <a:lnTo>
                  <a:pt x="382524" y="109740"/>
                </a:lnTo>
                <a:lnTo>
                  <a:pt x="381000" y="114312"/>
                </a:lnTo>
                <a:lnTo>
                  <a:pt x="376428" y="123456"/>
                </a:lnTo>
                <a:lnTo>
                  <a:pt x="370332" y="126504"/>
                </a:lnTo>
                <a:lnTo>
                  <a:pt x="353568" y="126504"/>
                </a:lnTo>
                <a:lnTo>
                  <a:pt x="353568" y="82308"/>
                </a:lnTo>
                <a:lnTo>
                  <a:pt x="367284" y="82308"/>
                </a:lnTo>
                <a:lnTo>
                  <a:pt x="371856" y="83832"/>
                </a:lnTo>
                <a:lnTo>
                  <a:pt x="381000" y="92976"/>
                </a:lnTo>
                <a:lnTo>
                  <a:pt x="382524" y="97548"/>
                </a:lnTo>
                <a:lnTo>
                  <a:pt x="382524" y="76212"/>
                </a:lnTo>
                <a:lnTo>
                  <a:pt x="377952" y="74688"/>
                </a:lnTo>
                <a:lnTo>
                  <a:pt x="373380" y="71640"/>
                </a:lnTo>
                <a:lnTo>
                  <a:pt x="365760" y="70116"/>
                </a:lnTo>
                <a:lnTo>
                  <a:pt x="341376" y="70116"/>
                </a:lnTo>
                <a:lnTo>
                  <a:pt x="341376" y="138696"/>
                </a:lnTo>
                <a:lnTo>
                  <a:pt x="371856" y="138696"/>
                </a:lnTo>
                <a:lnTo>
                  <a:pt x="374904" y="137172"/>
                </a:lnTo>
                <a:lnTo>
                  <a:pt x="379476" y="135648"/>
                </a:lnTo>
                <a:lnTo>
                  <a:pt x="382524" y="134124"/>
                </a:lnTo>
                <a:lnTo>
                  <a:pt x="388620" y="128028"/>
                </a:lnTo>
                <a:lnTo>
                  <a:pt x="389382" y="126504"/>
                </a:lnTo>
                <a:lnTo>
                  <a:pt x="390144" y="124980"/>
                </a:lnTo>
                <a:lnTo>
                  <a:pt x="394716" y="111264"/>
                </a:lnTo>
                <a:lnTo>
                  <a:pt x="394716" y="97548"/>
                </a:lnTo>
                <a:close/>
              </a:path>
              <a:path w="551815" h="142239">
                <a:moveTo>
                  <a:pt x="438924" y="70104"/>
                </a:moveTo>
                <a:lnTo>
                  <a:pt x="402348" y="70104"/>
                </a:lnTo>
                <a:lnTo>
                  <a:pt x="402348" y="82296"/>
                </a:lnTo>
                <a:lnTo>
                  <a:pt x="414540" y="82296"/>
                </a:lnTo>
                <a:lnTo>
                  <a:pt x="414540" y="138684"/>
                </a:lnTo>
                <a:lnTo>
                  <a:pt x="426732" y="138684"/>
                </a:lnTo>
                <a:lnTo>
                  <a:pt x="426732" y="82296"/>
                </a:lnTo>
                <a:lnTo>
                  <a:pt x="438924" y="82296"/>
                </a:lnTo>
                <a:lnTo>
                  <a:pt x="438924" y="70104"/>
                </a:lnTo>
                <a:close/>
              </a:path>
              <a:path w="551815" h="142239">
                <a:moveTo>
                  <a:pt x="478548" y="126504"/>
                </a:moveTo>
                <a:lnTo>
                  <a:pt x="460260" y="126504"/>
                </a:lnTo>
                <a:lnTo>
                  <a:pt x="460260" y="70104"/>
                </a:lnTo>
                <a:lnTo>
                  <a:pt x="448056" y="70104"/>
                </a:lnTo>
                <a:lnTo>
                  <a:pt x="448056" y="138696"/>
                </a:lnTo>
                <a:lnTo>
                  <a:pt x="478548" y="138696"/>
                </a:lnTo>
                <a:lnTo>
                  <a:pt x="478548" y="126504"/>
                </a:lnTo>
                <a:close/>
              </a:path>
              <a:path w="551815" h="142239">
                <a:moveTo>
                  <a:pt x="551700" y="138696"/>
                </a:moveTo>
                <a:lnTo>
                  <a:pt x="545909" y="124980"/>
                </a:lnTo>
                <a:lnTo>
                  <a:pt x="540753" y="112788"/>
                </a:lnTo>
                <a:lnTo>
                  <a:pt x="530466" y="88404"/>
                </a:lnTo>
                <a:lnTo>
                  <a:pt x="528840" y="84556"/>
                </a:lnTo>
                <a:lnTo>
                  <a:pt x="528840" y="112788"/>
                </a:lnTo>
                <a:lnTo>
                  <a:pt x="507504" y="112788"/>
                </a:lnTo>
                <a:lnTo>
                  <a:pt x="518172" y="88404"/>
                </a:lnTo>
                <a:lnTo>
                  <a:pt x="528840" y="112788"/>
                </a:lnTo>
                <a:lnTo>
                  <a:pt x="528840" y="84556"/>
                </a:lnTo>
                <a:lnTo>
                  <a:pt x="522744" y="70116"/>
                </a:lnTo>
                <a:lnTo>
                  <a:pt x="512076" y="70116"/>
                </a:lnTo>
                <a:lnTo>
                  <a:pt x="484644" y="138696"/>
                </a:lnTo>
                <a:lnTo>
                  <a:pt x="496836" y="138696"/>
                </a:lnTo>
                <a:lnTo>
                  <a:pt x="502932" y="124980"/>
                </a:lnTo>
                <a:lnTo>
                  <a:pt x="533412" y="124980"/>
                </a:lnTo>
                <a:lnTo>
                  <a:pt x="537984" y="138696"/>
                </a:lnTo>
                <a:lnTo>
                  <a:pt x="551700" y="138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6787896" y="4756403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5" h="24764">
                <a:moveTo>
                  <a:pt x="94488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8" y="0"/>
                </a:lnTo>
                <a:lnTo>
                  <a:pt x="94488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954011" y="4756403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7121652" y="4756403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7289292" y="4756403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7456932" y="4756403"/>
            <a:ext cx="100965" cy="24130"/>
          </a:xfrm>
          <a:custGeom>
            <a:avLst/>
            <a:gdLst/>
            <a:ahLst/>
            <a:cxnLst/>
            <a:rect l="l" t="t" r="r" b="b"/>
            <a:pathLst>
              <a:path w="100965" h="24129">
                <a:moveTo>
                  <a:pt x="100584" y="6096"/>
                </a:moveTo>
                <a:lnTo>
                  <a:pt x="88392" y="6096"/>
                </a:lnTo>
                <a:lnTo>
                  <a:pt x="88392" y="0"/>
                </a:ln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0" y="24130"/>
                </a:lnTo>
                <a:lnTo>
                  <a:pt x="100584" y="24130"/>
                </a:lnTo>
                <a:lnTo>
                  <a:pt x="100584" y="12700"/>
                </a:lnTo>
                <a:lnTo>
                  <a:pt x="76200" y="12700"/>
                </a:lnTo>
                <a:lnTo>
                  <a:pt x="76200" y="12192"/>
                </a:lnTo>
                <a:lnTo>
                  <a:pt x="88392" y="12192"/>
                </a:lnTo>
                <a:lnTo>
                  <a:pt x="100584" y="12192"/>
                </a:lnTo>
                <a:lnTo>
                  <a:pt x="100584" y="609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7533132" y="4594859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7533132" y="4427219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7533132" y="4259579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7511796" y="4115053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45720" y="0"/>
                </a:moveTo>
                <a:lnTo>
                  <a:pt x="0" y="0"/>
                </a:lnTo>
                <a:lnTo>
                  <a:pt x="0" y="24130"/>
                </a:lnTo>
                <a:lnTo>
                  <a:pt x="21336" y="24130"/>
                </a:lnTo>
                <a:lnTo>
                  <a:pt x="21336" y="72390"/>
                </a:lnTo>
                <a:lnTo>
                  <a:pt x="45720" y="72390"/>
                </a:lnTo>
                <a:lnTo>
                  <a:pt x="45720" y="24130"/>
                </a:lnTo>
                <a:lnTo>
                  <a:pt x="45720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7344156" y="4114800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7178040" y="4114800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5" h="24764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7010400" y="4114800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5" h="24764">
                <a:moveTo>
                  <a:pt x="94487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7" y="0"/>
                </a:lnTo>
                <a:lnTo>
                  <a:pt x="94487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6842759" y="4114800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6608064" y="4114800"/>
            <a:ext cx="163195" cy="123825"/>
          </a:xfrm>
          <a:custGeom>
            <a:avLst/>
            <a:gdLst/>
            <a:ahLst/>
            <a:cxnLst/>
            <a:rect l="l" t="t" r="r" b="b"/>
            <a:pathLst>
              <a:path w="163195" h="123825">
                <a:moveTo>
                  <a:pt x="24384" y="28956"/>
                </a:moveTo>
                <a:lnTo>
                  <a:pt x="0" y="28956"/>
                </a:lnTo>
                <a:lnTo>
                  <a:pt x="0" y="123444"/>
                </a:lnTo>
                <a:lnTo>
                  <a:pt x="24384" y="123444"/>
                </a:lnTo>
                <a:lnTo>
                  <a:pt x="24384" y="28956"/>
                </a:lnTo>
                <a:close/>
              </a:path>
              <a:path w="163195" h="123825">
                <a:moveTo>
                  <a:pt x="163068" y="0"/>
                </a:moveTo>
                <a:lnTo>
                  <a:pt x="67056" y="0"/>
                </a:lnTo>
                <a:lnTo>
                  <a:pt x="67056" y="24384"/>
                </a:lnTo>
                <a:lnTo>
                  <a:pt x="163068" y="24384"/>
                </a:lnTo>
                <a:lnTo>
                  <a:pt x="16306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6608064" y="4309871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6608064" y="4477511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6608064" y="4645151"/>
            <a:ext cx="108585" cy="135890"/>
          </a:xfrm>
          <a:custGeom>
            <a:avLst/>
            <a:gdLst/>
            <a:ahLst/>
            <a:cxnLst/>
            <a:rect l="l" t="t" r="r" b="b"/>
            <a:pathLst>
              <a:path w="108584" h="135889">
                <a:moveTo>
                  <a:pt x="24384" y="0"/>
                </a:moveTo>
                <a:lnTo>
                  <a:pt x="0" y="0"/>
                </a:lnTo>
                <a:lnTo>
                  <a:pt x="0" y="96012"/>
                </a:lnTo>
                <a:lnTo>
                  <a:pt x="24384" y="96012"/>
                </a:lnTo>
                <a:lnTo>
                  <a:pt x="24384" y="0"/>
                </a:lnTo>
                <a:close/>
              </a:path>
              <a:path w="108584" h="135889">
                <a:moveTo>
                  <a:pt x="108204" y="111252"/>
                </a:moveTo>
                <a:lnTo>
                  <a:pt x="12192" y="111252"/>
                </a:lnTo>
                <a:lnTo>
                  <a:pt x="12192" y="135636"/>
                </a:lnTo>
                <a:lnTo>
                  <a:pt x="108204" y="135636"/>
                </a:lnTo>
                <a:lnTo>
                  <a:pt x="108204" y="11125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6888480" y="2714243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5" h="768350">
                <a:moveTo>
                  <a:pt x="367284" y="0"/>
                </a:moveTo>
                <a:lnTo>
                  <a:pt x="0" y="0"/>
                </a:lnTo>
                <a:lnTo>
                  <a:pt x="172212" y="170815"/>
                </a:lnTo>
                <a:lnTo>
                  <a:pt x="172212" y="768108"/>
                </a:lnTo>
                <a:lnTo>
                  <a:pt x="196596" y="768108"/>
                </a:lnTo>
                <a:lnTo>
                  <a:pt x="196596" y="170688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 descr=""/>
          <p:cNvGrpSpPr/>
          <p:nvPr/>
        </p:nvGrpSpPr>
        <p:grpSpPr>
          <a:xfrm>
            <a:off x="7744967" y="3413759"/>
            <a:ext cx="1005840" cy="2105025"/>
            <a:chOff x="7744967" y="3413759"/>
            <a:chExt cx="1005840" cy="2105025"/>
          </a:xfrm>
        </p:grpSpPr>
        <p:sp>
          <p:nvSpPr>
            <p:cNvPr id="78" name="object 78" descr=""/>
            <p:cNvSpPr/>
            <p:nvPr/>
          </p:nvSpPr>
          <p:spPr>
            <a:xfrm>
              <a:off x="7758683" y="3745991"/>
              <a:ext cx="960119" cy="117475"/>
            </a:xfrm>
            <a:custGeom>
              <a:avLst/>
              <a:gdLst/>
              <a:ahLst/>
              <a:cxnLst/>
              <a:rect l="l" t="t" r="r" b="b"/>
              <a:pathLst>
                <a:path w="960120" h="117475">
                  <a:moveTo>
                    <a:pt x="0" y="117348"/>
                  </a:moveTo>
                  <a:lnTo>
                    <a:pt x="960119" y="117348"/>
                  </a:lnTo>
                  <a:lnTo>
                    <a:pt x="960119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758683" y="3413759"/>
              <a:ext cx="960119" cy="332740"/>
            </a:xfrm>
            <a:custGeom>
              <a:avLst/>
              <a:gdLst/>
              <a:ahLst/>
              <a:cxnLst/>
              <a:rect l="l" t="t" r="r" b="b"/>
              <a:pathLst>
                <a:path w="960120" h="332739">
                  <a:moveTo>
                    <a:pt x="960119" y="332232"/>
                  </a:moveTo>
                  <a:lnTo>
                    <a:pt x="0" y="332232"/>
                  </a:lnTo>
                  <a:lnTo>
                    <a:pt x="0" y="0"/>
                  </a:lnTo>
                  <a:lnTo>
                    <a:pt x="960119" y="0"/>
                  </a:lnTo>
                  <a:lnTo>
                    <a:pt x="960119" y="33223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010143" y="3509772"/>
              <a:ext cx="59690" cy="151130"/>
            </a:xfrm>
            <a:custGeom>
              <a:avLst/>
              <a:gdLst/>
              <a:ahLst/>
              <a:cxnLst/>
              <a:rect l="l" t="t" r="r" b="b"/>
              <a:pathLst>
                <a:path w="59690" h="151129">
                  <a:moveTo>
                    <a:pt x="59435" y="150875"/>
                  </a:moveTo>
                  <a:lnTo>
                    <a:pt x="32003" y="150875"/>
                  </a:lnTo>
                  <a:lnTo>
                    <a:pt x="32003" y="25908"/>
                  </a:lnTo>
                  <a:lnTo>
                    <a:pt x="0" y="25908"/>
                  </a:lnTo>
                  <a:lnTo>
                    <a:pt x="16763" y="0"/>
                  </a:lnTo>
                  <a:lnTo>
                    <a:pt x="59435" y="0"/>
                  </a:lnTo>
                  <a:lnTo>
                    <a:pt x="59435" y="150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6823" y="3506723"/>
              <a:ext cx="361187" cy="15697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7744967" y="3845051"/>
              <a:ext cx="26034" cy="1673860"/>
            </a:xfrm>
            <a:custGeom>
              <a:avLst/>
              <a:gdLst/>
              <a:ahLst/>
              <a:cxnLst/>
              <a:rect l="l" t="t" r="r" b="b"/>
              <a:pathLst>
                <a:path w="26034" h="1673860">
                  <a:moveTo>
                    <a:pt x="24383" y="1673351"/>
                  </a:moveTo>
                  <a:lnTo>
                    <a:pt x="0" y="1673351"/>
                  </a:lnTo>
                  <a:lnTo>
                    <a:pt x="1524" y="0"/>
                  </a:lnTo>
                  <a:lnTo>
                    <a:pt x="25908" y="0"/>
                  </a:lnTo>
                  <a:lnTo>
                    <a:pt x="24383" y="167335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9455" y="4434839"/>
              <a:ext cx="103631" cy="103631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7932419" y="4666488"/>
              <a:ext cx="818515" cy="117475"/>
            </a:xfrm>
            <a:custGeom>
              <a:avLst/>
              <a:gdLst/>
              <a:ahLst/>
              <a:cxnLst/>
              <a:rect l="l" t="t" r="r" b="b"/>
              <a:pathLst>
                <a:path w="818515" h="117475">
                  <a:moveTo>
                    <a:pt x="0" y="117347"/>
                  </a:moveTo>
                  <a:lnTo>
                    <a:pt x="818387" y="117347"/>
                  </a:lnTo>
                  <a:lnTo>
                    <a:pt x="818387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932419" y="4168139"/>
              <a:ext cx="818515" cy="498475"/>
            </a:xfrm>
            <a:custGeom>
              <a:avLst/>
              <a:gdLst/>
              <a:ahLst/>
              <a:cxnLst/>
              <a:rect l="l" t="t" r="r" b="b"/>
              <a:pathLst>
                <a:path w="818515" h="498475">
                  <a:moveTo>
                    <a:pt x="818387" y="498348"/>
                  </a:moveTo>
                  <a:lnTo>
                    <a:pt x="0" y="498348"/>
                  </a:lnTo>
                  <a:lnTo>
                    <a:pt x="0" y="0"/>
                  </a:lnTo>
                  <a:lnTo>
                    <a:pt x="818387" y="0"/>
                  </a:lnTo>
                  <a:lnTo>
                    <a:pt x="818387" y="49834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691" y="4373879"/>
              <a:ext cx="275843" cy="94488"/>
            </a:xfrm>
            <a:prstGeom prst="rect">
              <a:avLst/>
            </a:prstGeom>
          </p:spPr>
        </p:pic>
      </p:grpSp>
      <p:grpSp>
        <p:nvGrpSpPr>
          <p:cNvPr id="87" name="object 87" descr=""/>
          <p:cNvGrpSpPr/>
          <p:nvPr/>
        </p:nvGrpSpPr>
        <p:grpSpPr>
          <a:xfrm>
            <a:off x="7938516" y="5347715"/>
            <a:ext cx="812800" cy="405765"/>
            <a:chOff x="7938516" y="5347715"/>
            <a:chExt cx="812800" cy="405765"/>
          </a:xfrm>
        </p:grpSpPr>
        <p:sp>
          <p:nvSpPr>
            <p:cNvPr id="88" name="object 88" descr=""/>
            <p:cNvSpPr/>
            <p:nvPr/>
          </p:nvSpPr>
          <p:spPr>
            <a:xfrm>
              <a:off x="7938516" y="5635751"/>
              <a:ext cx="812800" cy="117475"/>
            </a:xfrm>
            <a:custGeom>
              <a:avLst/>
              <a:gdLst/>
              <a:ahLst/>
              <a:cxnLst/>
              <a:rect l="l" t="t" r="r" b="b"/>
              <a:pathLst>
                <a:path w="812800" h="117475">
                  <a:moveTo>
                    <a:pt x="0" y="117348"/>
                  </a:moveTo>
                  <a:lnTo>
                    <a:pt x="812291" y="117348"/>
                  </a:lnTo>
                  <a:lnTo>
                    <a:pt x="812291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938516" y="5347715"/>
              <a:ext cx="812800" cy="288290"/>
            </a:xfrm>
            <a:custGeom>
              <a:avLst/>
              <a:gdLst/>
              <a:ahLst/>
              <a:cxnLst/>
              <a:rect l="l" t="t" r="r" b="b"/>
              <a:pathLst>
                <a:path w="812800" h="288289">
                  <a:moveTo>
                    <a:pt x="812291" y="288035"/>
                  </a:moveTo>
                  <a:lnTo>
                    <a:pt x="0" y="288035"/>
                  </a:lnTo>
                  <a:lnTo>
                    <a:pt x="0" y="0"/>
                  </a:lnTo>
                  <a:lnTo>
                    <a:pt x="812291" y="0"/>
                  </a:lnTo>
                  <a:lnTo>
                    <a:pt x="812291" y="28803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739" y="5448299"/>
              <a:ext cx="274320" cy="94488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8074139" y="2714243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5" h="768350">
                <a:moveTo>
                  <a:pt x="367284" y="0"/>
                </a:moveTo>
                <a:lnTo>
                  <a:pt x="0" y="0"/>
                </a:lnTo>
                <a:lnTo>
                  <a:pt x="172224" y="170815"/>
                </a:lnTo>
                <a:lnTo>
                  <a:pt x="172224" y="768108"/>
                </a:lnTo>
                <a:lnTo>
                  <a:pt x="196608" y="768108"/>
                </a:lnTo>
                <a:lnTo>
                  <a:pt x="196608" y="170688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 descr=""/>
          <p:cNvGrpSpPr/>
          <p:nvPr/>
        </p:nvGrpSpPr>
        <p:grpSpPr>
          <a:xfrm>
            <a:off x="8912352" y="3416808"/>
            <a:ext cx="1028700" cy="2125980"/>
            <a:chOff x="8912352" y="3416808"/>
            <a:chExt cx="1028700" cy="2125980"/>
          </a:xfrm>
        </p:grpSpPr>
        <p:sp>
          <p:nvSpPr>
            <p:cNvPr id="93" name="object 93" descr=""/>
            <p:cNvSpPr/>
            <p:nvPr/>
          </p:nvSpPr>
          <p:spPr>
            <a:xfrm>
              <a:off x="8915400" y="3742944"/>
              <a:ext cx="1026160" cy="114300"/>
            </a:xfrm>
            <a:custGeom>
              <a:avLst/>
              <a:gdLst/>
              <a:ahLst/>
              <a:cxnLst/>
              <a:rect l="l" t="t" r="r" b="b"/>
              <a:pathLst>
                <a:path w="1026159" h="114300">
                  <a:moveTo>
                    <a:pt x="0" y="114300"/>
                  </a:moveTo>
                  <a:lnTo>
                    <a:pt x="1025652" y="114300"/>
                  </a:lnTo>
                  <a:lnTo>
                    <a:pt x="1025652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915400" y="3416808"/>
              <a:ext cx="1026160" cy="326390"/>
            </a:xfrm>
            <a:custGeom>
              <a:avLst/>
              <a:gdLst/>
              <a:ahLst/>
              <a:cxnLst/>
              <a:rect l="l" t="t" r="r" b="b"/>
              <a:pathLst>
                <a:path w="1026159" h="326389">
                  <a:moveTo>
                    <a:pt x="1025652" y="326135"/>
                  </a:moveTo>
                  <a:lnTo>
                    <a:pt x="0" y="326135"/>
                  </a:lnTo>
                  <a:lnTo>
                    <a:pt x="0" y="0"/>
                  </a:lnTo>
                  <a:lnTo>
                    <a:pt x="1025652" y="0"/>
                  </a:lnTo>
                  <a:lnTo>
                    <a:pt x="1025652" y="32613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113507" y="3512832"/>
              <a:ext cx="648335" cy="142240"/>
            </a:xfrm>
            <a:custGeom>
              <a:avLst/>
              <a:gdLst/>
              <a:ahLst/>
              <a:cxnLst/>
              <a:rect l="l" t="t" r="r" b="b"/>
              <a:pathLst>
                <a:path w="648334" h="142239">
                  <a:moveTo>
                    <a:pt x="53352" y="3035"/>
                  </a:moveTo>
                  <a:lnTo>
                    <a:pt x="15252" y="3035"/>
                  </a:lnTo>
                  <a:lnTo>
                    <a:pt x="0" y="25895"/>
                  </a:lnTo>
                  <a:lnTo>
                    <a:pt x="27432" y="25895"/>
                  </a:lnTo>
                  <a:lnTo>
                    <a:pt x="27432" y="138671"/>
                  </a:lnTo>
                  <a:lnTo>
                    <a:pt x="53352" y="138671"/>
                  </a:lnTo>
                  <a:lnTo>
                    <a:pt x="53352" y="3035"/>
                  </a:lnTo>
                  <a:close/>
                </a:path>
                <a:path w="648334" h="142239">
                  <a:moveTo>
                    <a:pt x="188976" y="71628"/>
                  </a:moveTo>
                  <a:lnTo>
                    <a:pt x="182880" y="30480"/>
                  </a:lnTo>
                  <a:lnTo>
                    <a:pt x="163068" y="5143"/>
                  </a:lnTo>
                  <a:lnTo>
                    <a:pt x="163068" y="71628"/>
                  </a:lnTo>
                  <a:lnTo>
                    <a:pt x="162763" y="83337"/>
                  </a:lnTo>
                  <a:lnTo>
                    <a:pt x="149352" y="117348"/>
                  </a:lnTo>
                  <a:lnTo>
                    <a:pt x="137160" y="117348"/>
                  </a:lnTo>
                  <a:lnTo>
                    <a:pt x="131064" y="114300"/>
                  </a:lnTo>
                  <a:lnTo>
                    <a:pt x="128016" y="108204"/>
                  </a:lnTo>
                  <a:lnTo>
                    <a:pt x="125145" y="102501"/>
                  </a:lnTo>
                  <a:lnTo>
                    <a:pt x="123253" y="94678"/>
                  </a:lnTo>
                  <a:lnTo>
                    <a:pt x="122262" y="85128"/>
                  </a:lnTo>
                  <a:lnTo>
                    <a:pt x="122199" y="83337"/>
                  </a:lnTo>
                  <a:lnTo>
                    <a:pt x="121920" y="73152"/>
                  </a:lnTo>
                  <a:lnTo>
                    <a:pt x="122186" y="63665"/>
                  </a:lnTo>
                  <a:lnTo>
                    <a:pt x="132588" y="28956"/>
                  </a:lnTo>
                  <a:lnTo>
                    <a:pt x="135636" y="25908"/>
                  </a:lnTo>
                  <a:lnTo>
                    <a:pt x="138684" y="24384"/>
                  </a:lnTo>
                  <a:lnTo>
                    <a:pt x="149352" y="24384"/>
                  </a:lnTo>
                  <a:lnTo>
                    <a:pt x="153924" y="27432"/>
                  </a:lnTo>
                  <a:lnTo>
                    <a:pt x="156972" y="35052"/>
                  </a:lnTo>
                  <a:lnTo>
                    <a:pt x="159854" y="40767"/>
                  </a:lnTo>
                  <a:lnTo>
                    <a:pt x="161734" y="48717"/>
                  </a:lnTo>
                  <a:lnTo>
                    <a:pt x="162763" y="59055"/>
                  </a:lnTo>
                  <a:lnTo>
                    <a:pt x="163068" y="71628"/>
                  </a:lnTo>
                  <a:lnTo>
                    <a:pt x="163068" y="5143"/>
                  </a:lnTo>
                  <a:lnTo>
                    <a:pt x="161886" y="4495"/>
                  </a:lnTo>
                  <a:lnTo>
                    <a:pt x="155829" y="2095"/>
                  </a:lnTo>
                  <a:lnTo>
                    <a:pt x="149212" y="546"/>
                  </a:lnTo>
                  <a:lnTo>
                    <a:pt x="141732" y="0"/>
                  </a:lnTo>
                  <a:lnTo>
                    <a:pt x="131787" y="1143"/>
                  </a:lnTo>
                  <a:lnTo>
                    <a:pt x="103085" y="28359"/>
                  </a:lnTo>
                  <a:lnTo>
                    <a:pt x="96012" y="73152"/>
                  </a:lnTo>
                  <a:lnTo>
                    <a:pt x="96329" y="85128"/>
                  </a:lnTo>
                  <a:lnTo>
                    <a:pt x="108585" y="125920"/>
                  </a:lnTo>
                  <a:lnTo>
                    <a:pt x="143256" y="141732"/>
                  </a:lnTo>
                  <a:lnTo>
                    <a:pt x="152400" y="141732"/>
                  </a:lnTo>
                  <a:lnTo>
                    <a:pt x="181152" y="117348"/>
                  </a:lnTo>
                  <a:lnTo>
                    <a:pt x="182880" y="112776"/>
                  </a:lnTo>
                  <a:lnTo>
                    <a:pt x="188696" y="83337"/>
                  </a:lnTo>
                  <a:lnTo>
                    <a:pt x="188976" y="71628"/>
                  </a:lnTo>
                  <a:close/>
                </a:path>
                <a:path w="648334" h="142239">
                  <a:moveTo>
                    <a:pt x="321564" y="138684"/>
                  </a:moveTo>
                  <a:lnTo>
                    <a:pt x="277368" y="70104"/>
                  </a:lnTo>
                  <a:lnTo>
                    <a:pt x="320040" y="3048"/>
                  </a:lnTo>
                  <a:lnTo>
                    <a:pt x="289560" y="3048"/>
                  </a:lnTo>
                  <a:lnTo>
                    <a:pt x="260604" y="47244"/>
                  </a:lnTo>
                  <a:lnTo>
                    <a:pt x="233172" y="3048"/>
                  </a:lnTo>
                  <a:lnTo>
                    <a:pt x="202692" y="3048"/>
                  </a:lnTo>
                  <a:lnTo>
                    <a:pt x="245364" y="70104"/>
                  </a:lnTo>
                  <a:lnTo>
                    <a:pt x="201168" y="138684"/>
                  </a:lnTo>
                  <a:lnTo>
                    <a:pt x="231648" y="138684"/>
                  </a:lnTo>
                  <a:lnTo>
                    <a:pt x="260604" y="94488"/>
                  </a:lnTo>
                  <a:lnTo>
                    <a:pt x="291084" y="138684"/>
                  </a:lnTo>
                  <a:lnTo>
                    <a:pt x="321564" y="138684"/>
                  </a:lnTo>
                  <a:close/>
                </a:path>
                <a:path w="648334" h="142239">
                  <a:moveTo>
                    <a:pt x="420636" y="115824"/>
                  </a:moveTo>
                  <a:lnTo>
                    <a:pt x="373392" y="115824"/>
                  </a:lnTo>
                  <a:lnTo>
                    <a:pt x="388632" y="100584"/>
                  </a:lnTo>
                  <a:lnTo>
                    <a:pt x="396062" y="90843"/>
                  </a:lnTo>
                  <a:lnTo>
                    <a:pt x="417017" y="53530"/>
                  </a:lnTo>
                  <a:lnTo>
                    <a:pt x="419112" y="41148"/>
                  </a:lnTo>
                  <a:lnTo>
                    <a:pt x="419112" y="33528"/>
                  </a:lnTo>
                  <a:lnTo>
                    <a:pt x="413016" y="21336"/>
                  </a:lnTo>
                  <a:lnTo>
                    <a:pt x="409968" y="13716"/>
                  </a:lnTo>
                  <a:lnTo>
                    <a:pt x="403872" y="9144"/>
                  </a:lnTo>
                  <a:lnTo>
                    <a:pt x="397776" y="6096"/>
                  </a:lnTo>
                  <a:lnTo>
                    <a:pt x="391680" y="1524"/>
                  </a:lnTo>
                  <a:lnTo>
                    <a:pt x="385584" y="0"/>
                  </a:lnTo>
                  <a:lnTo>
                    <a:pt x="376440" y="0"/>
                  </a:lnTo>
                  <a:lnTo>
                    <a:pt x="339305" y="20256"/>
                  </a:lnTo>
                  <a:lnTo>
                    <a:pt x="332244" y="48768"/>
                  </a:lnTo>
                  <a:lnTo>
                    <a:pt x="358152" y="48768"/>
                  </a:lnTo>
                  <a:lnTo>
                    <a:pt x="358152" y="41148"/>
                  </a:lnTo>
                  <a:lnTo>
                    <a:pt x="359676" y="35052"/>
                  </a:lnTo>
                  <a:lnTo>
                    <a:pt x="362724" y="32004"/>
                  </a:lnTo>
                  <a:lnTo>
                    <a:pt x="365772" y="27432"/>
                  </a:lnTo>
                  <a:lnTo>
                    <a:pt x="370344" y="24384"/>
                  </a:lnTo>
                  <a:lnTo>
                    <a:pt x="381012" y="24384"/>
                  </a:lnTo>
                  <a:lnTo>
                    <a:pt x="384060" y="25908"/>
                  </a:lnTo>
                  <a:lnTo>
                    <a:pt x="387108" y="30480"/>
                  </a:lnTo>
                  <a:lnTo>
                    <a:pt x="391680" y="33528"/>
                  </a:lnTo>
                  <a:lnTo>
                    <a:pt x="393204" y="38100"/>
                  </a:lnTo>
                  <a:lnTo>
                    <a:pt x="393204" y="47244"/>
                  </a:lnTo>
                  <a:lnTo>
                    <a:pt x="391680" y="53340"/>
                  </a:lnTo>
                  <a:lnTo>
                    <a:pt x="387108" y="59436"/>
                  </a:lnTo>
                  <a:lnTo>
                    <a:pt x="384251" y="64528"/>
                  </a:lnTo>
                  <a:lnTo>
                    <a:pt x="380250" y="70485"/>
                  </a:lnTo>
                  <a:lnTo>
                    <a:pt x="375107" y="77000"/>
                  </a:lnTo>
                  <a:lnTo>
                    <a:pt x="329196" y="126492"/>
                  </a:lnTo>
                  <a:lnTo>
                    <a:pt x="329196" y="138684"/>
                  </a:lnTo>
                  <a:lnTo>
                    <a:pt x="420636" y="138684"/>
                  </a:lnTo>
                  <a:lnTo>
                    <a:pt x="420636" y="115824"/>
                  </a:lnTo>
                  <a:close/>
                </a:path>
                <a:path w="648334" h="142239">
                  <a:moveTo>
                    <a:pt x="490728" y="97523"/>
                  </a:moveTo>
                  <a:lnTo>
                    <a:pt x="489204" y="91427"/>
                  </a:lnTo>
                  <a:lnTo>
                    <a:pt x="486156" y="86855"/>
                  </a:lnTo>
                  <a:lnTo>
                    <a:pt x="483870" y="82283"/>
                  </a:lnTo>
                  <a:lnTo>
                    <a:pt x="483108" y="80759"/>
                  </a:lnTo>
                  <a:lnTo>
                    <a:pt x="478536" y="76187"/>
                  </a:lnTo>
                  <a:lnTo>
                    <a:pt x="478536" y="97523"/>
                  </a:lnTo>
                  <a:lnTo>
                    <a:pt x="478536" y="109715"/>
                  </a:lnTo>
                  <a:lnTo>
                    <a:pt x="477012" y="114287"/>
                  </a:lnTo>
                  <a:lnTo>
                    <a:pt x="472440" y="123431"/>
                  </a:lnTo>
                  <a:lnTo>
                    <a:pt x="466344" y="126479"/>
                  </a:lnTo>
                  <a:lnTo>
                    <a:pt x="449580" y="126479"/>
                  </a:lnTo>
                  <a:lnTo>
                    <a:pt x="449580" y="82283"/>
                  </a:lnTo>
                  <a:lnTo>
                    <a:pt x="461772" y="82283"/>
                  </a:lnTo>
                  <a:lnTo>
                    <a:pt x="467868" y="83807"/>
                  </a:lnTo>
                  <a:lnTo>
                    <a:pt x="477012" y="92951"/>
                  </a:lnTo>
                  <a:lnTo>
                    <a:pt x="478536" y="97523"/>
                  </a:lnTo>
                  <a:lnTo>
                    <a:pt x="478536" y="76187"/>
                  </a:lnTo>
                  <a:lnTo>
                    <a:pt x="473964" y="74663"/>
                  </a:lnTo>
                  <a:lnTo>
                    <a:pt x="469392" y="71615"/>
                  </a:lnTo>
                  <a:lnTo>
                    <a:pt x="461772" y="70091"/>
                  </a:lnTo>
                  <a:lnTo>
                    <a:pt x="437388" y="70091"/>
                  </a:lnTo>
                  <a:lnTo>
                    <a:pt x="437388" y="138671"/>
                  </a:lnTo>
                  <a:lnTo>
                    <a:pt x="467868" y="138671"/>
                  </a:lnTo>
                  <a:lnTo>
                    <a:pt x="473964" y="135623"/>
                  </a:lnTo>
                  <a:lnTo>
                    <a:pt x="478536" y="134099"/>
                  </a:lnTo>
                  <a:lnTo>
                    <a:pt x="481584" y="131051"/>
                  </a:lnTo>
                  <a:lnTo>
                    <a:pt x="483108" y="128003"/>
                  </a:lnTo>
                  <a:lnTo>
                    <a:pt x="484632" y="126479"/>
                  </a:lnTo>
                  <a:lnTo>
                    <a:pt x="486156" y="124955"/>
                  </a:lnTo>
                  <a:lnTo>
                    <a:pt x="490728" y="111239"/>
                  </a:lnTo>
                  <a:lnTo>
                    <a:pt x="490728" y="97523"/>
                  </a:lnTo>
                  <a:close/>
                </a:path>
                <a:path w="648334" h="142239">
                  <a:moveTo>
                    <a:pt x="534924" y="70104"/>
                  </a:moveTo>
                  <a:lnTo>
                    <a:pt x="498348" y="70104"/>
                  </a:lnTo>
                  <a:lnTo>
                    <a:pt x="498348" y="82296"/>
                  </a:lnTo>
                  <a:lnTo>
                    <a:pt x="510540" y="82296"/>
                  </a:lnTo>
                  <a:lnTo>
                    <a:pt x="510540" y="138684"/>
                  </a:lnTo>
                  <a:lnTo>
                    <a:pt x="522732" y="138684"/>
                  </a:lnTo>
                  <a:lnTo>
                    <a:pt x="522732" y="82296"/>
                  </a:lnTo>
                  <a:lnTo>
                    <a:pt x="534924" y="82296"/>
                  </a:lnTo>
                  <a:lnTo>
                    <a:pt x="534924" y="70104"/>
                  </a:lnTo>
                  <a:close/>
                </a:path>
                <a:path w="648334" h="142239">
                  <a:moveTo>
                    <a:pt x="574548" y="126479"/>
                  </a:moveTo>
                  <a:lnTo>
                    <a:pt x="556272" y="126479"/>
                  </a:lnTo>
                  <a:lnTo>
                    <a:pt x="556272" y="70104"/>
                  </a:lnTo>
                  <a:lnTo>
                    <a:pt x="544068" y="70104"/>
                  </a:lnTo>
                  <a:lnTo>
                    <a:pt x="544068" y="138671"/>
                  </a:lnTo>
                  <a:lnTo>
                    <a:pt x="574548" y="138671"/>
                  </a:lnTo>
                  <a:lnTo>
                    <a:pt x="574548" y="126479"/>
                  </a:lnTo>
                  <a:close/>
                </a:path>
                <a:path w="648334" h="142239">
                  <a:moveTo>
                    <a:pt x="647712" y="138671"/>
                  </a:moveTo>
                  <a:lnTo>
                    <a:pt x="641921" y="124955"/>
                  </a:lnTo>
                  <a:lnTo>
                    <a:pt x="636765" y="112763"/>
                  </a:lnTo>
                  <a:lnTo>
                    <a:pt x="626478" y="88379"/>
                  </a:lnTo>
                  <a:lnTo>
                    <a:pt x="624852" y="84531"/>
                  </a:lnTo>
                  <a:lnTo>
                    <a:pt x="624852" y="112763"/>
                  </a:lnTo>
                  <a:lnTo>
                    <a:pt x="603516" y="112763"/>
                  </a:lnTo>
                  <a:lnTo>
                    <a:pt x="614184" y="88379"/>
                  </a:lnTo>
                  <a:lnTo>
                    <a:pt x="624852" y="112763"/>
                  </a:lnTo>
                  <a:lnTo>
                    <a:pt x="624852" y="84531"/>
                  </a:lnTo>
                  <a:lnTo>
                    <a:pt x="618756" y="70091"/>
                  </a:lnTo>
                  <a:lnTo>
                    <a:pt x="608088" y="70091"/>
                  </a:lnTo>
                  <a:lnTo>
                    <a:pt x="580656" y="138671"/>
                  </a:lnTo>
                  <a:lnTo>
                    <a:pt x="592848" y="138671"/>
                  </a:lnTo>
                  <a:lnTo>
                    <a:pt x="598944" y="124955"/>
                  </a:lnTo>
                  <a:lnTo>
                    <a:pt x="629424" y="124955"/>
                  </a:lnTo>
                  <a:lnTo>
                    <a:pt x="633996" y="138671"/>
                  </a:lnTo>
                  <a:lnTo>
                    <a:pt x="647712" y="138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8912352" y="3806952"/>
              <a:ext cx="27940" cy="1736089"/>
            </a:xfrm>
            <a:custGeom>
              <a:avLst/>
              <a:gdLst/>
              <a:ahLst/>
              <a:cxnLst/>
              <a:rect l="l" t="t" r="r" b="b"/>
              <a:pathLst>
                <a:path w="27940" h="1736089">
                  <a:moveTo>
                    <a:pt x="24383" y="1735835"/>
                  </a:moveTo>
                  <a:lnTo>
                    <a:pt x="0" y="1735835"/>
                  </a:lnTo>
                  <a:lnTo>
                    <a:pt x="3048" y="0"/>
                  </a:lnTo>
                  <a:lnTo>
                    <a:pt x="27432" y="0"/>
                  </a:lnTo>
                  <a:lnTo>
                    <a:pt x="24383" y="173583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" name="object 97" descr=""/>
          <p:cNvGrpSpPr/>
          <p:nvPr/>
        </p:nvGrpSpPr>
        <p:grpSpPr>
          <a:xfrm>
            <a:off x="8915400" y="5350764"/>
            <a:ext cx="1026160" cy="411480"/>
            <a:chOff x="8915400" y="5350764"/>
            <a:chExt cx="1026160" cy="411480"/>
          </a:xfrm>
        </p:grpSpPr>
        <p:sp>
          <p:nvSpPr>
            <p:cNvPr id="98" name="object 98" descr=""/>
            <p:cNvSpPr/>
            <p:nvPr/>
          </p:nvSpPr>
          <p:spPr>
            <a:xfrm>
              <a:off x="9078467" y="5646419"/>
              <a:ext cx="862965" cy="116205"/>
            </a:xfrm>
            <a:custGeom>
              <a:avLst/>
              <a:gdLst/>
              <a:ahLst/>
              <a:cxnLst/>
              <a:rect l="l" t="t" r="r" b="b"/>
              <a:pathLst>
                <a:path w="862965" h="116204">
                  <a:moveTo>
                    <a:pt x="0" y="115824"/>
                  </a:moveTo>
                  <a:lnTo>
                    <a:pt x="862584" y="115824"/>
                  </a:lnTo>
                  <a:lnTo>
                    <a:pt x="862584" y="0"/>
                  </a:lnTo>
                  <a:lnTo>
                    <a:pt x="0" y="0"/>
                  </a:lnTo>
                  <a:lnTo>
                    <a:pt x="0" y="11582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078467" y="5350764"/>
              <a:ext cx="862965" cy="295910"/>
            </a:xfrm>
            <a:custGeom>
              <a:avLst/>
              <a:gdLst/>
              <a:ahLst/>
              <a:cxnLst/>
              <a:rect l="l" t="t" r="r" b="b"/>
              <a:pathLst>
                <a:path w="862965" h="295910">
                  <a:moveTo>
                    <a:pt x="862584" y="295655"/>
                  </a:moveTo>
                  <a:lnTo>
                    <a:pt x="0" y="295655"/>
                  </a:lnTo>
                  <a:lnTo>
                    <a:pt x="0" y="0"/>
                  </a:lnTo>
                  <a:lnTo>
                    <a:pt x="862584" y="0"/>
                  </a:lnTo>
                  <a:lnTo>
                    <a:pt x="862584" y="29565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1076" y="5454395"/>
              <a:ext cx="274319" cy="94488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915400" y="5519928"/>
              <a:ext cx="187960" cy="29209"/>
            </a:xfrm>
            <a:custGeom>
              <a:avLst/>
              <a:gdLst/>
              <a:ahLst/>
              <a:cxnLst/>
              <a:rect l="l" t="t" r="r" b="b"/>
              <a:pathLst>
                <a:path w="187959" h="29210">
                  <a:moveTo>
                    <a:pt x="187451" y="28955"/>
                  </a:moveTo>
                  <a:lnTo>
                    <a:pt x="0" y="22859"/>
                  </a:lnTo>
                  <a:lnTo>
                    <a:pt x="1523" y="0"/>
                  </a:lnTo>
                  <a:lnTo>
                    <a:pt x="187451" y="4571"/>
                  </a:lnTo>
                  <a:lnTo>
                    <a:pt x="187451" y="2895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/>
          <p:nvPr/>
        </p:nvSpPr>
        <p:spPr>
          <a:xfrm>
            <a:off x="9293339" y="2692920"/>
            <a:ext cx="366395" cy="768350"/>
          </a:xfrm>
          <a:custGeom>
            <a:avLst/>
            <a:gdLst/>
            <a:ahLst/>
            <a:cxnLst/>
            <a:rect l="l" t="t" r="r" b="b"/>
            <a:pathLst>
              <a:path w="366395" h="768350">
                <a:moveTo>
                  <a:pt x="365772" y="0"/>
                </a:moveTo>
                <a:lnTo>
                  <a:pt x="0" y="0"/>
                </a:lnTo>
                <a:lnTo>
                  <a:pt x="170688" y="170688"/>
                </a:lnTo>
                <a:lnTo>
                  <a:pt x="170688" y="768083"/>
                </a:lnTo>
                <a:lnTo>
                  <a:pt x="196608" y="768083"/>
                </a:lnTo>
                <a:lnTo>
                  <a:pt x="196608" y="169164"/>
                </a:lnTo>
                <a:lnTo>
                  <a:pt x="365772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 descr=""/>
          <p:cNvGrpSpPr/>
          <p:nvPr/>
        </p:nvGrpSpPr>
        <p:grpSpPr>
          <a:xfrm>
            <a:off x="4163567" y="3439667"/>
            <a:ext cx="984885" cy="472440"/>
            <a:chOff x="4163567" y="3439667"/>
            <a:chExt cx="984885" cy="472440"/>
          </a:xfrm>
        </p:grpSpPr>
        <p:sp>
          <p:nvSpPr>
            <p:cNvPr id="104" name="object 104" descr=""/>
            <p:cNvSpPr/>
            <p:nvPr/>
          </p:nvSpPr>
          <p:spPr>
            <a:xfrm>
              <a:off x="4163567" y="3793235"/>
              <a:ext cx="984885" cy="119380"/>
            </a:xfrm>
            <a:custGeom>
              <a:avLst/>
              <a:gdLst/>
              <a:ahLst/>
              <a:cxnLst/>
              <a:rect l="l" t="t" r="r" b="b"/>
              <a:pathLst>
                <a:path w="984885" h="119379">
                  <a:moveTo>
                    <a:pt x="0" y="118872"/>
                  </a:moveTo>
                  <a:lnTo>
                    <a:pt x="984503" y="118872"/>
                  </a:lnTo>
                  <a:lnTo>
                    <a:pt x="984503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163567" y="3439667"/>
              <a:ext cx="984885" cy="353695"/>
            </a:xfrm>
            <a:custGeom>
              <a:avLst/>
              <a:gdLst/>
              <a:ahLst/>
              <a:cxnLst/>
              <a:rect l="l" t="t" r="r" b="b"/>
              <a:pathLst>
                <a:path w="984885" h="353695">
                  <a:moveTo>
                    <a:pt x="984503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984503" y="0"/>
                  </a:lnTo>
                  <a:lnTo>
                    <a:pt x="984503" y="353567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5988" y="3543299"/>
              <a:ext cx="362711" cy="156972"/>
            </a:xfrm>
            <a:prstGeom prst="rect">
              <a:avLst/>
            </a:prstGeom>
          </p:spPr>
        </p:pic>
      </p:grpSp>
      <p:sp>
        <p:nvSpPr>
          <p:cNvPr id="107" name="object 107" descr=""/>
          <p:cNvSpPr/>
          <p:nvPr/>
        </p:nvSpPr>
        <p:spPr>
          <a:xfrm>
            <a:off x="4171188" y="4459223"/>
            <a:ext cx="178435" cy="29209"/>
          </a:xfrm>
          <a:custGeom>
            <a:avLst/>
            <a:gdLst/>
            <a:ahLst/>
            <a:cxnLst/>
            <a:rect l="l" t="t" r="r" b="b"/>
            <a:pathLst>
              <a:path w="178435" h="29210">
                <a:moveTo>
                  <a:pt x="178308" y="28956"/>
                </a:moveTo>
                <a:lnTo>
                  <a:pt x="0" y="24383"/>
                </a:lnTo>
                <a:lnTo>
                  <a:pt x="0" y="0"/>
                </a:lnTo>
                <a:lnTo>
                  <a:pt x="178308" y="6095"/>
                </a:lnTo>
                <a:lnTo>
                  <a:pt x="178308" y="2895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4163567" y="5355335"/>
            <a:ext cx="1019810" cy="407034"/>
            <a:chOff x="4163567" y="5355335"/>
            <a:chExt cx="1019810" cy="407034"/>
          </a:xfrm>
        </p:grpSpPr>
        <p:sp>
          <p:nvSpPr>
            <p:cNvPr id="109" name="object 109" descr=""/>
            <p:cNvSpPr/>
            <p:nvPr/>
          </p:nvSpPr>
          <p:spPr>
            <a:xfrm>
              <a:off x="4375403" y="5644896"/>
              <a:ext cx="807720" cy="117475"/>
            </a:xfrm>
            <a:custGeom>
              <a:avLst/>
              <a:gdLst/>
              <a:ahLst/>
              <a:cxnLst/>
              <a:rect l="l" t="t" r="r" b="b"/>
              <a:pathLst>
                <a:path w="807720" h="117475">
                  <a:moveTo>
                    <a:pt x="0" y="117348"/>
                  </a:moveTo>
                  <a:lnTo>
                    <a:pt x="807719" y="117348"/>
                  </a:lnTo>
                  <a:lnTo>
                    <a:pt x="807719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375403" y="5355335"/>
              <a:ext cx="807720" cy="289560"/>
            </a:xfrm>
            <a:custGeom>
              <a:avLst/>
              <a:gdLst/>
              <a:ahLst/>
              <a:cxnLst/>
              <a:rect l="l" t="t" r="r" b="b"/>
              <a:pathLst>
                <a:path w="807720" h="289560">
                  <a:moveTo>
                    <a:pt x="807719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807719" y="0"/>
                  </a:lnTo>
                  <a:lnTo>
                    <a:pt x="807719" y="28956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43628" y="5455919"/>
              <a:ext cx="271271" cy="94488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163567" y="5498592"/>
              <a:ext cx="178435" cy="29209"/>
            </a:xfrm>
            <a:custGeom>
              <a:avLst/>
              <a:gdLst/>
              <a:ahLst/>
              <a:cxnLst/>
              <a:rect l="l" t="t" r="r" b="b"/>
              <a:pathLst>
                <a:path w="178435" h="29210">
                  <a:moveTo>
                    <a:pt x="178308" y="28955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178308" y="4571"/>
                  </a:lnTo>
                  <a:lnTo>
                    <a:pt x="178308" y="2895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3" name="object 113" descr=""/>
          <p:cNvGrpSpPr/>
          <p:nvPr/>
        </p:nvGrpSpPr>
        <p:grpSpPr>
          <a:xfrm>
            <a:off x="4347972" y="4206240"/>
            <a:ext cx="841375" cy="619125"/>
            <a:chOff x="4347972" y="4206240"/>
            <a:chExt cx="841375" cy="619125"/>
          </a:xfrm>
        </p:grpSpPr>
        <p:sp>
          <p:nvSpPr>
            <p:cNvPr id="114" name="object 114" descr=""/>
            <p:cNvSpPr/>
            <p:nvPr/>
          </p:nvSpPr>
          <p:spPr>
            <a:xfrm>
              <a:off x="4347972" y="4707636"/>
              <a:ext cx="841375" cy="117475"/>
            </a:xfrm>
            <a:custGeom>
              <a:avLst/>
              <a:gdLst/>
              <a:ahLst/>
              <a:cxnLst/>
              <a:rect l="l" t="t" r="r" b="b"/>
              <a:pathLst>
                <a:path w="841375" h="117475">
                  <a:moveTo>
                    <a:pt x="0" y="117348"/>
                  </a:moveTo>
                  <a:lnTo>
                    <a:pt x="841247" y="117348"/>
                  </a:lnTo>
                  <a:lnTo>
                    <a:pt x="841247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4347972" y="4206240"/>
              <a:ext cx="841375" cy="501650"/>
            </a:xfrm>
            <a:custGeom>
              <a:avLst/>
              <a:gdLst/>
              <a:ahLst/>
              <a:cxnLst/>
              <a:rect l="l" t="t" r="r" b="b"/>
              <a:pathLst>
                <a:path w="841375" h="501650">
                  <a:moveTo>
                    <a:pt x="841247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841247" y="0"/>
                  </a:lnTo>
                  <a:lnTo>
                    <a:pt x="841247" y="50139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2959" y="4411980"/>
              <a:ext cx="272796" cy="94488"/>
            </a:xfrm>
            <a:prstGeom prst="rect">
              <a:avLst/>
            </a:prstGeom>
          </p:spPr>
        </p:pic>
      </p:grpSp>
      <p:sp>
        <p:nvSpPr>
          <p:cNvPr id="117" name="object 117" descr=""/>
          <p:cNvSpPr/>
          <p:nvPr/>
        </p:nvSpPr>
        <p:spPr>
          <a:xfrm>
            <a:off x="4471416" y="2703575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4" h="768350">
                <a:moveTo>
                  <a:pt x="367284" y="0"/>
                </a:moveTo>
                <a:lnTo>
                  <a:pt x="0" y="0"/>
                </a:lnTo>
                <a:lnTo>
                  <a:pt x="170675" y="169291"/>
                </a:lnTo>
                <a:lnTo>
                  <a:pt x="170675" y="768108"/>
                </a:lnTo>
                <a:lnTo>
                  <a:pt x="196596" y="768108"/>
                </a:lnTo>
                <a:lnTo>
                  <a:pt x="196596" y="170688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4160520" y="3855720"/>
            <a:ext cx="24765" cy="1658620"/>
          </a:xfrm>
          <a:custGeom>
            <a:avLst/>
            <a:gdLst/>
            <a:ahLst/>
            <a:cxnLst/>
            <a:rect l="l" t="t" r="r" b="b"/>
            <a:pathLst>
              <a:path w="24764" h="1658620">
                <a:moveTo>
                  <a:pt x="24383" y="1658112"/>
                </a:moveTo>
                <a:lnTo>
                  <a:pt x="0" y="1658112"/>
                </a:lnTo>
                <a:lnTo>
                  <a:pt x="0" y="0"/>
                </a:lnTo>
                <a:lnTo>
                  <a:pt x="24383" y="0"/>
                </a:lnTo>
                <a:lnTo>
                  <a:pt x="24383" y="16581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9" name="object 119" descr=""/>
          <p:cNvGrpSpPr/>
          <p:nvPr/>
        </p:nvGrpSpPr>
        <p:grpSpPr>
          <a:xfrm>
            <a:off x="3055619" y="3427476"/>
            <a:ext cx="937260" cy="480059"/>
            <a:chOff x="3055619" y="3427476"/>
            <a:chExt cx="937260" cy="480059"/>
          </a:xfrm>
        </p:grpSpPr>
        <p:sp>
          <p:nvSpPr>
            <p:cNvPr id="120" name="object 120" descr=""/>
            <p:cNvSpPr/>
            <p:nvPr/>
          </p:nvSpPr>
          <p:spPr>
            <a:xfrm>
              <a:off x="3055619" y="3790188"/>
              <a:ext cx="937260" cy="117475"/>
            </a:xfrm>
            <a:custGeom>
              <a:avLst/>
              <a:gdLst/>
              <a:ahLst/>
              <a:cxnLst/>
              <a:rect l="l" t="t" r="r" b="b"/>
              <a:pathLst>
                <a:path w="937260" h="117475">
                  <a:moveTo>
                    <a:pt x="0" y="117347"/>
                  </a:moveTo>
                  <a:lnTo>
                    <a:pt x="937260" y="117347"/>
                  </a:lnTo>
                  <a:lnTo>
                    <a:pt x="937260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055619" y="3427476"/>
              <a:ext cx="937260" cy="363220"/>
            </a:xfrm>
            <a:custGeom>
              <a:avLst/>
              <a:gdLst/>
              <a:ahLst/>
              <a:cxnLst/>
              <a:rect l="l" t="t" r="r" b="b"/>
              <a:pathLst>
                <a:path w="937260" h="363220">
                  <a:moveTo>
                    <a:pt x="937260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937260" y="0"/>
                  </a:lnTo>
                  <a:lnTo>
                    <a:pt x="937260" y="36271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2" name="object 122" descr=""/>
          <p:cNvGrpSpPr/>
          <p:nvPr/>
        </p:nvGrpSpPr>
        <p:grpSpPr>
          <a:xfrm>
            <a:off x="3131819" y="4219955"/>
            <a:ext cx="841375" cy="603885"/>
            <a:chOff x="3131819" y="4219955"/>
            <a:chExt cx="841375" cy="603885"/>
          </a:xfrm>
        </p:grpSpPr>
        <p:sp>
          <p:nvSpPr>
            <p:cNvPr id="123" name="object 123" descr=""/>
            <p:cNvSpPr/>
            <p:nvPr/>
          </p:nvSpPr>
          <p:spPr>
            <a:xfrm>
              <a:off x="3131819" y="4716780"/>
              <a:ext cx="841375" cy="106680"/>
            </a:xfrm>
            <a:custGeom>
              <a:avLst/>
              <a:gdLst/>
              <a:ahLst/>
              <a:cxnLst/>
              <a:rect l="l" t="t" r="r" b="b"/>
              <a:pathLst>
                <a:path w="841375" h="106679">
                  <a:moveTo>
                    <a:pt x="0" y="106679"/>
                  </a:moveTo>
                  <a:lnTo>
                    <a:pt x="841248" y="106679"/>
                  </a:lnTo>
                  <a:lnTo>
                    <a:pt x="841248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131819" y="4219955"/>
              <a:ext cx="841375" cy="497205"/>
            </a:xfrm>
            <a:custGeom>
              <a:avLst/>
              <a:gdLst/>
              <a:ahLst/>
              <a:cxnLst/>
              <a:rect l="l" t="t" r="r" b="b"/>
              <a:pathLst>
                <a:path w="841375" h="497204">
                  <a:moveTo>
                    <a:pt x="841248" y="496824"/>
                  </a:moveTo>
                  <a:lnTo>
                    <a:pt x="0" y="496824"/>
                  </a:lnTo>
                  <a:lnTo>
                    <a:pt x="0" y="0"/>
                  </a:lnTo>
                  <a:lnTo>
                    <a:pt x="841248" y="0"/>
                  </a:lnTo>
                  <a:lnTo>
                    <a:pt x="841248" y="496824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13759" y="4424171"/>
              <a:ext cx="114299" cy="94487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55491" y="4424171"/>
              <a:ext cx="132588" cy="94488"/>
            </a:xfrm>
            <a:prstGeom prst="rect">
              <a:avLst/>
            </a:prstGeom>
          </p:spPr>
        </p:pic>
      </p:grpSp>
      <p:sp>
        <p:nvSpPr>
          <p:cNvPr id="127" name="object 127" descr=""/>
          <p:cNvSpPr/>
          <p:nvPr/>
        </p:nvSpPr>
        <p:spPr>
          <a:xfrm>
            <a:off x="3307080" y="3502164"/>
            <a:ext cx="548640" cy="142240"/>
          </a:xfrm>
          <a:custGeom>
            <a:avLst/>
            <a:gdLst/>
            <a:ahLst/>
            <a:cxnLst/>
            <a:rect l="l" t="t" r="r" b="b"/>
            <a:pathLst>
              <a:path w="548639" h="142239">
                <a:moveTo>
                  <a:pt x="83820" y="99060"/>
                </a:moveTo>
                <a:lnTo>
                  <a:pt x="83223" y="90220"/>
                </a:lnTo>
                <a:lnTo>
                  <a:pt x="81343" y="82105"/>
                </a:lnTo>
                <a:lnTo>
                  <a:pt x="80035" y="79248"/>
                </a:lnTo>
                <a:lnTo>
                  <a:pt x="78028" y="74841"/>
                </a:lnTo>
                <a:lnTo>
                  <a:pt x="73152" y="68580"/>
                </a:lnTo>
                <a:lnTo>
                  <a:pt x="67144" y="62814"/>
                </a:lnTo>
                <a:lnTo>
                  <a:pt x="60579" y="59055"/>
                </a:lnTo>
                <a:lnTo>
                  <a:pt x="57912" y="58293"/>
                </a:lnTo>
                <a:lnTo>
                  <a:pt x="57912" y="92964"/>
                </a:lnTo>
                <a:lnTo>
                  <a:pt x="57912" y="103632"/>
                </a:lnTo>
                <a:lnTo>
                  <a:pt x="56388" y="108204"/>
                </a:lnTo>
                <a:lnTo>
                  <a:pt x="53340" y="111252"/>
                </a:lnTo>
                <a:lnTo>
                  <a:pt x="50292" y="115824"/>
                </a:lnTo>
                <a:lnTo>
                  <a:pt x="47244" y="117348"/>
                </a:lnTo>
                <a:lnTo>
                  <a:pt x="38100" y="117348"/>
                </a:lnTo>
                <a:lnTo>
                  <a:pt x="33528" y="115824"/>
                </a:lnTo>
                <a:lnTo>
                  <a:pt x="30480" y="111252"/>
                </a:lnTo>
                <a:lnTo>
                  <a:pt x="27432" y="108204"/>
                </a:lnTo>
                <a:lnTo>
                  <a:pt x="25908" y="103632"/>
                </a:lnTo>
                <a:lnTo>
                  <a:pt x="25908" y="92964"/>
                </a:lnTo>
                <a:lnTo>
                  <a:pt x="27432" y="88392"/>
                </a:lnTo>
                <a:lnTo>
                  <a:pt x="30480" y="83820"/>
                </a:lnTo>
                <a:lnTo>
                  <a:pt x="33528" y="80772"/>
                </a:lnTo>
                <a:lnTo>
                  <a:pt x="38100" y="79248"/>
                </a:lnTo>
                <a:lnTo>
                  <a:pt x="47244" y="79248"/>
                </a:lnTo>
                <a:lnTo>
                  <a:pt x="50292" y="80772"/>
                </a:lnTo>
                <a:lnTo>
                  <a:pt x="53340" y="83820"/>
                </a:lnTo>
                <a:lnTo>
                  <a:pt x="56388" y="88392"/>
                </a:lnTo>
                <a:lnTo>
                  <a:pt x="57912" y="92964"/>
                </a:lnTo>
                <a:lnTo>
                  <a:pt x="57912" y="58293"/>
                </a:lnTo>
                <a:lnTo>
                  <a:pt x="53428" y="56997"/>
                </a:lnTo>
                <a:lnTo>
                  <a:pt x="45720" y="56388"/>
                </a:lnTo>
                <a:lnTo>
                  <a:pt x="68580" y="10668"/>
                </a:lnTo>
                <a:lnTo>
                  <a:pt x="45720" y="0"/>
                </a:lnTo>
                <a:lnTo>
                  <a:pt x="10668" y="67056"/>
                </a:lnTo>
                <a:lnTo>
                  <a:pt x="6096" y="74676"/>
                </a:lnTo>
                <a:lnTo>
                  <a:pt x="3124" y="82105"/>
                </a:lnTo>
                <a:lnTo>
                  <a:pt x="3048" y="86868"/>
                </a:lnTo>
                <a:lnTo>
                  <a:pt x="1524" y="89916"/>
                </a:lnTo>
                <a:lnTo>
                  <a:pt x="0" y="94488"/>
                </a:lnTo>
                <a:lnTo>
                  <a:pt x="0" y="99060"/>
                </a:lnTo>
                <a:lnTo>
                  <a:pt x="18453" y="134010"/>
                </a:lnTo>
                <a:lnTo>
                  <a:pt x="42672" y="141732"/>
                </a:lnTo>
                <a:lnTo>
                  <a:pt x="51257" y="140893"/>
                </a:lnTo>
                <a:lnTo>
                  <a:pt x="80149" y="117348"/>
                </a:lnTo>
                <a:lnTo>
                  <a:pt x="81153" y="115443"/>
                </a:lnTo>
                <a:lnTo>
                  <a:pt x="83197" y="107670"/>
                </a:lnTo>
                <a:lnTo>
                  <a:pt x="83820" y="99060"/>
                </a:lnTo>
                <a:close/>
              </a:path>
              <a:path w="548639" h="142239">
                <a:moveTo>
                  <a:pt x="222504" y="138684"/>
                </a:moveTo>
                <a:lnTo>
                  <a:pt x="178308" y="70104"/>
                </a:lnTo>
                <a:lnTo>
                  <a:pt x="220980" y="3048"/>
                </a:lnTo>
                <a:lnTo>
                  <a:pt x="190500" y="3048"/>
                </a:lnTo>
                <a:lnTo>
                  <a:pt x="163068" y="45720"/>
                </a:lnTo>
                <a:lnTo>
                  <a:pt x="134112" y="3048"/>
                </a:lnTo>
                <a:lnTo>
                  <a:pt x="103632" y="3048"/>
                </a:lnTo>
                <a:lnTo>
                  <a:pt x="147828" y="70104"/>
                </a:lnTo>
                <a:lnTo>
                  <a:pt x="102108" y="138684"/>
                </a:lnTo>
                <a:lnTo>
                  <a:pt x="132588" y="138684"/>
                </a:lnTo>
                <a:lnTo>
                  <a:pt x="163068" y="92964"/>
                </a:lnTo>
                <a:lnTo>
                  <a:pt x="192024" y="138684"/>
                </a:lnTo>
                <a:lnTo>
                  <a:pt x="222504" y="138684"/>
                </a:lnTo>
                <a:close/>
              </a:path>
              <a:path w="548639" h="142239">
                <a:moveTo>
                  <a:pt x="321564" y="115824"/>
                </a:moveTo>
                <a:lnTo>
                  <a:pt x="275844" y="115824"/>
                </a:lnTo>
                <a:lnTo>
                  <a:pt x="289560" y="99060"/>
                </a:lnTo>
                <a:lnTo>
                  <a:pt x="297218" y="90170"/>
                </a:lnTo>
                <a:lnTo>
                  <a:pt x="304038" y="81724"/>
                </a:lnTo>
                <a:lnTo>
                  <a:pt x="319506" y="46240"/>
                </a:lnTo>
                <a:lnTo>
                  <a:pt x="320040" y="39624"/>
                </a:lnTo>
                <a:lnTo>
                  <a:pt x="320040" y="33528"/>
                </a:lnTo>
                <a:lnTo>
                  <a:pt x="318516" y="25908"/>
                </a:lnTo>
                <a:lnTo>
                  <a:pt x="313944" y="19812"/>
                </a:lnTo>
                <a:lnTo>
                  <a:pt x="310896" y="13716"/>
                </a:lnTo>
                <a:lnTo>
                  <a:pt x="306324" y="9144"/>
                </a:lnTo>
                <a:lnTo>
                  <a:pt x="298704" y="4572"/>
                </a:lnTo>
                <a:lnTo>
                  <a:pt x="292608" y="1524"/>
                </a:lnTo>
                <a:lnTo>
                  <a:pt x="286512" y="0"/>
                </a:lnTo>
                <a:lnTo>
                  <a:pt x="278892" y="0"/>
                </a:lnTo>
                <a:lnTo>
                  <a:pt x="240880" y="19621"/>
                </a:lnTo>
                <a:lnTo>
                  <a:pt x="233172" y="48768"/>
                </a:lnTo>
                <a:lnTo>
                  <a:pt x="259080" y="48768"/>
                </a:lnTo>
                <a:lnTo>
                  <a:pt x="259080" y="41148"/>
                </a:lnTo>
                <a:lnTo>
                  <a:pt x="260604" y="35052"/>
                </a:lnTo>
                <a:lnTo>
                  <a:pt x="263652" y="30480"/>
                </a:lnTo>
                <a:lnTo>
                  <a:pt x="268224" y="25908"/>
                </a:lnTo>
                <a:lnTo>
                  <a:pt x="271272" y="24384"/>
                </a:lnTo>
                <a:lnTo>
                  <a:pt x="281940" y="24384"/>
                </a:lnTo>
                <a:lnTo>
                  <a:pt x="286512" y="25908"/>
                </a:lnTo>
                <a:lnTo>
                  <a:pt x="292608" y="32004"/>
                </a:lnTo>
                <a:lnTo>
                  <a:pt x="294132" y="36576"/>
                </a:lnTo>
                <a:lnTo>
                  <a:pt x="294132" y="47244"/>
                </a:lnTo>
                <a:lnTo>
                  <a:pt x="269748" y="83820"/>
                </a:lnTo>
                <a:lnTo>
                  <a:pt x="230124" y="126492"/>
                </a:lnTo>
                <a:lnTo>
                  <a:pt x="230124" y="138684"/>
                </a:lnTo>
                <a:lnTo>
                  <a:pt x="321564" y="138684"/>
                </a:lnTo>
                <a:lnTo>
                  <a:pt x="321564" y="115824"/>
                </a:lnTo>
                <a:close/>
              </a:path>
              <a:path w="548639" h="142239">
                <a:moveTo>
                  <a:pt x="391668" y="97523"/>
                </a:moveTo>
                <a:lnTo>
                  <a:pt x="390144" y="91427"/>
                </a:lnTo>
                <a:lnTo>
                  <a:pt x="385572" y="82283"/>
                </a:lnTo>
                <a:lnTo>
                  <a:pt x="384048" y="79235"/>
                </a:lnTo>
                <a:lnTo>
                  <a:pt x="379476" y="76187"/>
                </a:lnTo>
                <a:lnTo>
                  <a:pt x="379476" y="97523"/>
                </a:lnTo>
                <a:lnTo>
                  <a:pt x="379476" y="109715"/>
                </a:lnTo>
                <a:lnTo>
                  <a:pt x="362712" y="126479"/>
                </a:lnTo>
                <a:lnTo>
                  <a:pt x="350520" y="126479"/>
                </a:lnTo>
                <a:lnTo>
                  <a:pt x="350520" y="82283"/>
                </a:lnTo>
                <a:lnTo>
                  <a:pt x="364236" y="82283"/>
                </a:lnTo>
                <a:lnTo>
                  <a:pt x="368808" y="83807"/>
                </a:lnTo>
                <a:lnTo>
                  <a:pt x="373380" y="86855"/>
                </a:lnTo>
                <a:lnTo>
                  <a:pt x="377952" y="91427"/>
                </a:lnTo>
                <a:lnTo>
                  <a:pt x="379476" y="97523"/>
                </a:lnTo>
                <a:lnTo>
                  <a:pt x="379476" y="76187"/>
                </a:lnTo>
                <a:lnTo>
                  <a:pt x="374904" y="73139"/>
                </a:lnTo>
                <a:lnTo>
                  <a:pt x="370332" y="71615"/>
                </a:lnTo>
                <a:lnTo>
                  <a:pt x="362712" y="70091"/>
                </a:lnTo>
                <a:lnTo>
                  <a:pt x="338328" y="70091"/>
                </a:lnTo>
                <a:lnTo>
                  <a:pt x="338328" y="138671"/>
                </a:lnTo>
                <a:lnTo>
                  <a:pt x="362712" y="138671"/>
                </a:lnTo>
                <a:lnTo>
                  <a:pt x="368808" y="137147"/>
                </a:lnTo>
                <a:lnTo>
                  <a:pt x="371856" y="137147"/>
                </a:lnTo>
                <a:lnTo>
                  <a:pt x="376428" y="135623"/>
                </a:lnTo>
                <a:lnTo>
                  <a:pt x="379476" y="134099"/>
                </a:lnTo>
                <a:lnTo>
                  <a:pt x="385572" y="128003"/>
                </a:lnTo>
                <a:lnTo>
                  <a:pt x="386080" y="126479"/>
                </a:lnTo>
                <a:lnTo>
                  <a:pt x="388620" y="118859"/>
                </a:lnTo>
                <a:lnTo>
                  <a:pt x="390144" y="115811"/>
                </a:lnTo>
                <a:lnTo>
                  <a:pt x="391668" y="109715"/>
                </a:lnTo>
                <a:lnTo>
                  <a:pt x="391668" y="97523"/>
                </a:lnTo>
                <a:close/>
              </a:path>
              <a:path w="548639" h="142239">
                <a:moveTo>
                  <a:pt x="435851" y="70104"/>
                </a:moveTo>
                <a:lnTo>
                  <a:pt x="399275" y="70104"/>
                </a:lnTo>
                <a:lnTo>
                  <a:pt x="399275" y="82296"/>
                </a:lnTo>
                <a:lnTo>
                  <a:pt x="411467" y="82296"/>
                </a:lnTo>
                <a:lnTo>
                  <a:pt x="411467" y="138684"/>
                </a:lnTo>
                <a:lnTo>
                  <a:pt x="423659" y="138684"/>
                </a:lnTo>
                <a:lnTo>
                  <a:pt x="423659" y="82296"/>
                </a:lnTo>
                <a:lnTo>
                  <a:pt x="435851" y="82296"/>
                </a:lnTo>
                <a:lnTo>
                  <a:pt x="435851" y="70104"/>
                </a:lnTo>
                <a:close/>
              </a:path>
              <a:path w="548639" h="142239">
                <a:moveTo>
                  <a:pt x="475475" y="126479"/>
                </a:moveTo>
                <a:lnTo>
                  <a:pt x="457200" y="126479"/>
                </a:lnTo>
                <a:lnTo>
                  <a:pt x="457200" y="70104"/>
                </a:lnTo>
                <a:lnTo>
                  <a:pt x="445008" y="70104"/>
                </a:lnTo>
                <a:lnTo>
                  <a:pt x="445008" y="138671"/>
                </a:lnTo>
                <a:lnTo>
                  <a:pt x="475475" y="138671"/>
                </a:lnTo>
                <a:lnTo>
                  <a:pt x="475475" y="126479"/>
                </a:lnTo>
                <a:close/>
              </a:path>
              <a:path w="548639" h="142239">
                <a:moveTo>
                  <a:pt x="548640" y="138671"/>
                </a:moveTo>
                <a:lnTo>
                  <a:pt x="542848" y="124955"/>
                </a:lnTo>
                <a:lnTo>
                  <a:pt x="537692" y="112763"/>
                </a:lnTo>
                <a:lnTo>
                  <a:pt x="527405" y="88379"/>
                </a:lnTo>
                <a:lnTo>
                  <a:pt x="525780" y="84531"/>
                </a:lnTo>
                <a:lnTo>
                  <a:pt x="525780" y="112763"/>
                </a:lnTo>
                <a:lnTo>
                  <a:pt x="504444" y="112763"/>
                </a:lnTo>
                <a:lnTo>
                  <a:pt x="515112" y="88379"/>
                </a:lnTo>
                <a:lnTo>
                  <a:pt x="525780" y="112763"/>
                </a:lnTo>
                <a:lnTo>
                  <a:pt x="525780" y="84531"/>
                </a:lnTo>
                <a:lnTo>
                  <a:pt x="519684" y="70091"/>
                </a:lnTo>
                <a:lnTo>
                  <a:pt x="509016" y="70091"/>
                </a:lnTo>
                <a:lnTo>
                  <a:pt x="481584" y="138671"/>
                </a:lnTo>
                <a:lnTo>
                  <a:pt x="493776" y="138671"/>
                </a:lnTo>
                <a:lnTo>
                  <a:pt x="499872" y="124955"/>
                </a:lnTo>
                <a:lnTo>
                  <a:pt x="530352" y="124955"/>
                </a:lnTo>
                <a:lnTo>
                  <a:pt x="534924" y="138671"/>
                </a:lnTo>
                <a:lnTo>
                  <a:pt x="548640" y="1386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3380232" y="2692920"/>
            <a:ext cx="367665" cy="768350"/>
          </a:xfrm>
          <a:custGeom>
            <a:avLst/>
            <a:gdLst/>
            <a:ahLst/>
            <a:cxnLst/>
            <a:rect l="l" t="t" r="r" b="b"/>
            <a:pathLst>
              <a:path w="367664" h="768350">
                <a:moveTo>
                  <a:pt x="367284" y="0"/>
                </a:moveTo>
                <a:lnTo>
                  <a:pt x="0" y="0"/>
                </a:lnTo>
                <a:lnTo>
                  <a:pt x="172199" y="170789"/>
                </a:lnTo>
                <a:lnTo>
                  <a:pt x="172199" y="768083"/>
                </a:lnTo>
                <a:lnTo>
                  <a:pt x="198107" y="768083"/>
                </a:lnTo>
                <a:lnTo>
                  <a:pt x="198107" y="169176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3258311" y="4820411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3425951" y="4820411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8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8" y="0"/>
                </a:lnTo>
                <a:lnTo>
                  <a:pt x="94488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3592067" y="4820411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3759707" y="4820411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3927335" y="4820411"/>
            <a:ext cx="100965" cy="24130"/>
          </a:xfrm>
          <a:custGeom>
            <a:avLst/>
            <a:gdLst/>
            <a:ahLst/>
            <a:cxnLst/>
            <a:rect l="l" t="t" r="r" b="b"/>
            <a:pathLst>
              <a:path w="100964" h="24129">
                <a:moveTo>
                  <a:pt x="100584" y="6096"/>
                </a:moveTo>
                <a:lnTo>
                  <a:pt x="88392" y="6096"/>
                </a:lnTo>
                <a:lnTo>
                  <a:pt x="88392" y="0"/>
                </a:ln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0" y="24130"/>
                </a:lnTo>
                <a:lnTo>
                  <a:pt x="100584" y="24130"/>
                </a:lnTo>
                <a:lnTo>
                  <a:pt x="100584" y="12700"/>
                </a:lnTo>
                <a:lnTo>
                  <a:pt x="77724" y="12700"/>
                </a:lnTo>
                <a:lnTo>
                  <a:pt x="77724" y="12192"/>
                </a:lnTo>
                <a:lnTo>
                  <a:pt x="88392" y="12192"/>
                </a:lnTo>
                <a:lnTo>
                  <a:pt x="100584" y="12192"/>
                </a:lnTo>
                <a:lnTo>
                  <a:pt x="100584" y="609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4005071" y="4658867"/>
            <a:ext cx="22860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1"/>
                </a:moveTo>
                <a:lnTo>
                  <a:pt x="0" y="96011"/>
                </a:lnTo>
                <a:lnTo>
                  <a:pt x="0" y="0"/>
                </a:lnTo>
                <a:lnTo>
                  <a:pt x="22860" y="0"/>
                </a:lnTo>
                <a:lnTo>
                  <a:pt x="22860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4005071" y="4491227"/>
            <a:ext cx="22860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2"/>
                </a:moveTo>
                <a:lnTo>
                  <a:pt x="0" y="96012"/>
                </a:lnTo>
                <a:lnTo>
                  <a:pt x="0" y="0"/>
                </a:lnTo>
                <a:lnTo>
                  <a:pt x="22860" y="0"/>
                </a:lnTo>
                <a:lnTo>
                  <a:pt x="22860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4005071" y="4325111"/>
            <a:ext cx="22860" cy="94615"/>
          </a:xfrm>
          <a:custGeom>
            <a:avLst/>
            <a:gdLst/>
            <a:ahLst/>
            <a:cxnLst/>
            <a:rect l="l" t="t" r="r" b="b"/>
            <a:pathLst>
              <a:path w="22860" h="94614">
                <a:moveTo>
                  <a:pt x="22860" y="94487"/>
                </a:moveTo>
                <a:lnTo>
                  <a:pt x="0" y="94487"/>
                </a:lnTo>
                <a:lnTo>
                  <a:pt x="0" y="0"/>
                </a:lnTo>
                <a:lnTo>
                  <a:pt x="22860" y="0"/>
                </a:lnTo>
                <a:lnTo>
                  <a:pt x="22860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3982199" y="4179061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45720" y="0"/>
                </a:moveTo>
                <a:lnTo>
                  <a:pt x="0" y="0"/>
                </a:lnTo>
                <a:lnTo>
                  <a:pt x="0" y="24130"/>
                </a:lnTo>
                <a:lnTo>
                  <a:pt x="22860" y="24130"/>
                </a:lnTo>
                <a:lnTo>
                  <a:pt x="22860" y="72390"/>
                </a:lnTo>
                <a:lnTo>
                  <a:pt x="45720" y="72390"/>
                </a:lnTo>
                <a:lnTo>
                  <a:pt x="45720" y="24130"/>
                </a:lnTo>
                <a:lnTo>
                  <a:pt x="45720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3814571" y="417880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3648455" y="4178807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3480815" y="417880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1" y="0"/>
                </a:lnTo>
                <a:lnTo>
                  <a:pt x="96011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3313176" y="417880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3078467" y="4178807"/>
            <a:ext cx="163195" cy="123825"/>
          </a:xfrm>
          <a:custGeom>
            <a:avLst/>
            <a:gdLst/>
            <a:ahLst/>
            <a:cxnLst/>
            <a:rect l="l" t="t" r="r" b="b"/>
            <a:pathLst>
              <a:path w="163194" h="123825">
                <a:moveTo>
                  <a:pt x="24384" y="28956"/>
                </a:moveTo>
                <a:lnTo>
                  <a:pt x="0" y="28956"/>
                </a:lnTo>
                <a:lnTo>
                  <a:pt x="0" y="123444"/>
                </a:lnTo>
                <a:lnTo>
                  <a:pt x="24384" y="123444"/>
                </a:lnTo>
                <a:lnTo>
                  <a:pt x="24384" y="28956"/>
                </a:lnTo>
                <a:close/>
              </a:path>
              <a:path w="163194" h="123825">
                <a:moveTo>
                  <a:pt x="163068" y="0"/>
                </a:moveTo>
                <a:lnTo>
                  <a:pt x="68580" y="0"/>
                </a:lnTo>
                <a:lnTo>
                  <a:pt x="68580" y="24384"/>
                </a:lnTo>
                <a:lnTo>
                  <a:pt x="163068" y="24384"/>
                </a:lnTo>
                <a:lnTo>
                  <a:pt x="16306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3078479" y="4375403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3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3" y="0"/>
                </a:lnTo>
                <a:lnTo>
                  <a:pt x="24383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3078479" y="4541519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3078467" y="4709159"/>
            <a:ext cx="108585" cy="135890"/>
          </a:xfrm>
          <a:custGeom>
            <a:avLst/>
            <a:gdLst/>
            <a:ahLst/>
            <a:cxnLst/>
            <a:rect l="l" t="t" r="r" b="b"/>
            <a:pathLst>
              <a:path w="108585" h="135889">
                <a:moveTo>
                  <a:pt x="24384" y="0"/>
                </a:moveTo>
                <a:lnTo>
                  <a:pt x="0" y="0"/>
                </a:lnTo>
                <a:lnTo>
                  <a:pt x="0" y="96012"/>
                </a:lnTo>
                <a:lnTo>
                  <a:pt x="24384" y="96012"/>
                </a:lnTo>
                <a:lnTo>
                  <a:pt x="24384" y="0"/>
                </a:lnTo>
                <a:close/>
              </a:path>
              <a:path w="108585" h="135889">
                <a:moveTo>
                  <a:pt x="108204" y="111252"/>
                </a:moveTo>
                <a:lnTo>
                  <a:pt x="12192" y="111252"/>
                </a:lnTo>
                <a:lnTo>
                  <a:pt x="12192" y="135636"/>
                </a:lnTo>
                <a:lnTo>
                  <a:pt x="108204" y="135636"/>
                </a:lnTo>
                <a:lnTo>
                  <a:pt x="108204" y="11125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1219200" y="4860035"/>
            <a:ext cx="96520" cy="22860"/>
          </a:xfrm>
          <a:custGeom>
            <a:avLst/>
            <a:gdLst/>
            <a:ahLst/>
            <a:cxnLst/>
            <a:rect l="l" t="t" r="r" b="b"/>
            <a:pathLst>
              <a:path w="96519" h="22860">
                <a:moveTo>
                  <a:pt x="96012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2" y="0"/>
                </a:lnTo>
                <a:lnTo>
                  <a:pt x="96012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1386839" y="4860035"/>
            <a:ext cx="94615" cy="22860"/>
          </a:xfrm>
          <a:custGeom>
            <a:avLst/>
            <a:gdLst/>
            <a:ahLst/>
            <a:cxnLst/>
            <a:rect l="l" t="t" r="r" b="b"/>
            <a:pathLst>
              <a:path w="94615" h="22860">
                <a:moveTo>
                  <a:pt x="94488" y="22860"/>
                </a:moveTo>
                <a:lnTo>
                  <a:pt x="0" y="22860"/>
                </a:lnTo>
                <a:lnTo>
                  <a:pt x="0" y="0"/>
                </a:lnTo>
                <a:lnTo>
                  <a:pt x="94488" y="0"/>
                </a:lnTo>
                <a:lnTo>
                  <a:pt x="94488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1552955" y="4860035"/>
            <a:ext cx="96520" cy="22860"/>
          </a:xfrm>
          <a:custGeom>
            <a:avLst/>
            <a:gdLst/>
            <a:ahLst/>
            <a:cxnLst/>
            <a:rect l="l" t="t" r="r" b="b"/>
            <a:pathLst>
              <a:path w="96519" h="22860">
                <a:moveTo>
                  <a:pt x="96011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1" y="0"/>
                </a:lnTo>
                <a:lnTo>
                  <a:pt x="96011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1720596" y="4735067"/>
            <a:ext cx="139065" cy="147955"/>
          </a:xfrm>
          <a:custGeom>
            <a:avLst/>
            <a:gdLst/>
            <a:ahLst/>
            <a:cxnLst/>
            <a:rect l="l" t="t" r="r" b="b"/>
            <a:pathLst>
              <a:path w="139064" h="147954">
                <a:moveTo>
                  <a:pt x="96012" y="124968"/>
                </a:moveTo>
                <a:lnTo>
                  <a:pt x="0" y="124968"/>
                </a:lnTo>
                <a:lnTo>
                  <a:pt x="0" y="147828"/>
                </a:lnTo>
                <a:lnTo>
                  <a:pt x="96012" y="147828"/>
                </a:lnTo>
                <a:lnTo>
                  <a:pt x="96012" y="124968"/>
                </a:lnTo>
                <a:close/>
              </a:path>
              <a:path w="139064" h="147954">
                <a:moveTo>
                  <a:pt x="138671" y="0"/>
                </a:moveTo>
                <a:lnTo>
                  <a:pt x="114300" y="0"/>
                </a:lnTo>
                <a:lnTo>
                  <a:pt x="114300" y="96012"/>
                </a:lnTo>
                <a:lnTo>
                  <a:pt x="138671" y="96012"/>
                </a:lnTo>
                <a:lnTo>
                  <a:pt x="138671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1834895" y="4568951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3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3" y="0"/>
                </a:lnTo>
                <a:lnTo>
                  <a:pt x="24383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1834895" y="4401311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3" y="0"/>
                </a:lnTo>
                <a:lnTo>
                  <a:pt x="24383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1723644" y="4177283"/>
            <a:ext cx="135890" cy="152400"/>
          </a:xfrm>
          <a:custGeom>
            <a:avLst/>
            <a:gdLst/>
            <a:ahLst/>
            <a:cxnLst/>
            <a:rect l="l" t="t" r="r" b="b"/>
            <a:pathLst>
              <a:path w="135889" h="152400">
                <a:moveTo>
                  <a:pt x="96012" y="0"/>
                </a:moveTo>
                <a:lnTo>
                  <a:pt x="0" y="0"/>
                </a:lnTo>
                <a:lnTo>
                  <a:pt x="0" y="24384"/>
                </a:lnTo>
                <a:lnTo>
                  <a:pt x="96012" y="24384"/>
                </a:lnTo>
                <a:lnTo>
                  <a:pt x="96012" y="0"/>
                </a:lnTo>
                <a:close/>
              </a:path>
              <a:path w="135889" h="152400">
                <a:moveTo>
                  <a:pt x="135623" y="56388"/>
                </a:moveTo>
                <a:lnTo>
                  <a:pt x="111252" y="56388"/>
                </a:lnTo>
                <a:lnTo>
                  <a:pt x="111252" y="152400"/>
                </a:lnTo>
                <a:lnTo>
                  <a:pt x="135623" y="152400"/>
                </a:lnTo>
                <a:lnTo>
                  <a:pt x="135623" y="563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1557527" y="4177283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7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7" y="0"/>
                </a:lnTo>
                <a:lnTo>
                  <a:pt x="94487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1389888" y="4177283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19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1222247" y="4177283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19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1056131" y="4177283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5" h="24764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1039368" y="4258055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5" h="94614">
                <a:moveTo>
                  <a:pt x="24383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3" y="0"/>
                </a:lnTo>
                <a:lnTo>
                  <a:pt x="24383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1039368" y="4425695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5" h="94614">
                <a:moveTo>
                  <a:pt x="24383" y="94487"/>
                </a:moveTo>
                <a:lnTo>
                  <a:pt x="0" y="94487"/>
                </a:lnTo>
                <a:lnTo>
                  <a:pt x="0" y="0"/>
                </a:lnTo>
                <a:lnTo>
                  <a:pt x="24383" y="0"/>
                </a:lnTo>
                <a:lnTo>
                  <a:pt x="24383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1039368" y="4591811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5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1039368" y="4759451"/>
            <a:ext cx="108585" cy="123825"/>
          </a:xfrm>
          <a:custGeom>
            <a:avLst/>
            <a:gdLst/>
            <a:ahLst/>
            <a:cxnLst/>
            <a:rect l="l" t="t" r="r" b="b"/>
            <a:pathLst>
              <a:path w="108584" h="123825">
                <a:moveTo>
                  <a:pt x="24371" y="0"/>
                </a:moveTo>
                <a:lnTo>
                  <a:pt x="0" y="0"/>
                </a:lnTo>
                <a:lnTo>
                  <a:pt x="0" y="96012"/>
                </a:lnTo>
                <a:lnTo>
                  <a:pt x="24371" y="96012"/>
                </a:lnTo>
                <a:lnTo>
                  <a:pt x="24371" y="0"/>
                </a:lnTo>
                <a:close/>
              </a:path>
              <a:path w="108584" h="123825">
                <a:moveTo>
                  <a:pt x="108191" y="100584"/>
                </a:moveTo>
                <a:lnTo>
                  <a:pt x="12179" y="100584"/>
                </a:lnTo>
                <a:lnTo>
                  <a:pt x="12179" y="123444"/>
                </a:lnTo>
                <a:lnTo>
                  <a:pt x="108191" y="123444"/>
                </a:lnTo>
                <a:lnTo>
                  <a:pt x="108191" y="1005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7755635" y="4474464"/>
            <a:ext cx="190500" cy="29209"/>
          </a:xfrm>
          <a:custGeom>
            <a:avLst/>
            <a:gdLst/>
            <a:ahLst/>
            <a:cxnLst/>
            <a:rect l="l" t="t" r="r" b="b"/>
            <a:pathLst>
              <a:path w="190500" h="29210">
                <a:moveTo>
                  <a:pt x="190500" y="28955"/>
                </a:moveTo>
                <a:lnTo>
                  <a:pt x="0" y="24383"/>
                </a:lnTo>
                <a:lnTo>
                  <a:pt x="0" y="0"/>
                </a:lnTo>
                <a:lnTo>
                  <a:pt x="190500" y="6095"/>
                </a:lnTo>
                <a:lnTo>
                  <a:pt x="190500" y="28955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7752575" y="5460504"/>
            <a:ext cx="196850" cy="105410"/>
          </a:xfrm>
          <a:custGeom>
            <a:avLst/>
            <a:gdLst/>
            <a:ahLst/>
            <a:cxnLst/>
            <a:rect l="l" t="t" r="r" b="b"/>
            <a:pathLst>
              <a:path w="196850" h="105410">
                <a:moveTo>
                  <a:pt x="196608" y="53340"/>
                </a:moveTo>
                <a:lnTo>
                  <a:pt x="192608" y="32143"/>
                </a:lnTo>
                <a:lnTo>
                  <a:pt x="181749" y="15240"/>
                </a:lnTo>
                <a:lnTo>
                  <a:pt x="165747" y="4038"/>
                </a:lnTo>
                <a:lnTo>
                  <a:pt x="146316" y="0"/>
                </a:lnTo>
                <a:lnTo>
                  <a:pt x="126885" y="4038"/>
                </a:lnTo>
                <a:lnTo>
                  <a:pt x="110883" y="15240"/>
                </a:lnTo>
                <a:lnTo>
                  <a:pt x="100025" y="32143"/>
                </a:lnTo>
                <a:lnTo>
                  <a:pt x="98742" y="38900"/>
                </a:lnTo>
                <a:lnTo>
                  <a:pt x="1536" y="36563"/>
                </a:lnTo>
                <a:lnTo>
                  <a:pt x="0" y="59436"/>
                </a:lnTo>
                <a:lnTo>
                  <a:pt x="97840" y="62572"/>
                </a:lnTo>
                <a:lnTo>
                  <a:pt x="100025" y="73647"/>
                </a:lnTo>
                <a:lnTo>
                  <a:pt x="110883" y="90106"/>
                </a:lnTo>
                <a:lnTo>
                  <a:pt x="126885" y="101130"/>
                </a:lnTo>
                <a:lnTo>
                  <a:pt x="146316" y="105156"/>
                </a:lnTo>
                <a:lnTo>
                  <a:pt x="165747" y="101130"/>
                </a:lnTo>
                <a:lnTo>
                  <a:pt x="181749" y="90106"/>
                </a:lnTo>
                <a:lnTo>
                  <a:pt x="192608" y="73647"/>
                </a:lnTo>
                <a:lnTo>
                  <a:pt x="196608" y="5334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3" name="object 16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988552" y="5483352"/>
            <a:ext cx="103631" cy="105156"/>
          </a:xfrm>
          <a:prstGeom prst="rect">
            <a:avLst/>
          </a:prstGeom>
        </p:spPr>
      </p:pic>
      <p:pic>
        <p:nvPicPr>
          <p:cNvPr id="164" name="object 16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27164" y="4066032"/>
            <a:ext cx="102107" cy="103631"/>
          </a:xfrm>
          <a:prstGeom prst="rect">
            <a:avLst/>
          </a:prstGeom>
        </p:spPr>
      </p:pic>
      <p:pic>
        <p:nvPicPr>
          <p:cNvPr id="165" name="object 16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256532" y="4410455"/>
            <a:ext cx="102108" cy="105155"/>
          </a:xfrm>
          <a:prstGeom prst="rect">
            <a:avLst/>
          </a:prstGeom>
        </p:spPr>
      </p:pic>
      <p:pic>
        <p:nvPicPr>
          <p:cNvPr id="166" name="object 16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277867" y="5455920"/>
            <a:ext cx="102108" cy="105156"/>
          </a:xfrm>
          <a:prstGeom prst="rect">
            <a:avLst/>
          </a:prstGeom>
        </p:spPr>
      </p:pic>
      <p:sp>
        <p:nvSpPr>
          <p:cNvPr id="167" name="object 167" descr=""/>
          <p:cNvSpPr/>
          <p:nvPr/>
        </p:nvSpPr>
        <p:spPr>
          <a:xfrm>
            <a:off x="3470148" y="3906011"/>
            <a:ext cx="102235" cy="321945"/>
          </a:xfrm>
          <a:custGeom>
            <a:avLst/>
            <a:gdLst/>
            <a:ahLst/>
            <a:cxnLst/>
            <a:rect l="l" t="t" r="r" b="b"/>
            <a:pathLst>
              <a:path w="102235" h="321945">
                <a:moveTo>
                  <a:pt x="102108" y="269748"/>
                </a:moveTo>
                <a:lnTo>
                  <a:pt x="98082" y="249199"/>
                </a:lnTo>
                <a:lnTo>
                  <a:pt x="87058" y="232219"/>
                </a:lnTo>
                <a:lnTo>
                  <a:pt x="70599" y="220675"/>
                </a:lnTo>
                <a:lnTo>
                  <a:pt x="65532" y="219621"/>
                </a:lnTo>
                <a:lnTo>
                  <a:pt x="65532" y="0"/>
                </a:lnTo>
                <a:lnTo>
                  <a:pt x="39624" y="0"/>
                </a:lnTo>
                <a:lnTo>
                  <a:pt x="39624" y="218757"/>
                </a:lnTo>
                <a:lnTo>
                  <a:pt x="30861" y="220675"/>
                </a:lnTo>
                <a:lnTo>
                  <a:pt x="14859" y="232219"/>
                </a:lnTo>
                <a:lnTo>
                  <a:pt x="4000" y="249199"/>
                </a:lnTo>
                <a:lnTo>
                  <a:pt x="0" y="269748"/>
                </a:lnTo>
                <a:lnTo>
                  <a:pt x="4000" y="290068"/>
                </a:lnTo>
                <a:lnTo>
                  <a:pt x="14859" y="306514"/>
                </a:lnTo>
                <a:lnTo>
                  <a:pt x="30861" y="317550"/>
                </a:lnTo>
                <a:lnTo>
                  <a:pt x="50292" y="321564"/>
                </a:lnTo>
                <a:lnTo>
                  <a:pt x="70599" y="317550"/>
                </a:lnTo>
                <a:lnTo>
                  <a:pt x="87058" y="306514"/>
                </a:lnTo>
                <a:lnTo>
                  <a:pt x="98082" y="290068"/>
                </a:lnTo>
                <a:lnTo>
                  <a:pt x="102108" y="26974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8" name="object 16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18360" y="4210811"/>
            <a:ext cx="103631" cy="105155"/>
          </a:xfrm>
          <a:prstGeom prst="rect">
            <a:avLst/>
          </a:prstGeom>
        </p:spPr>
      </p:pic>
      <p:pic>
        <p:nvPicPr>
          <p:cNvPr id="169" name="object 16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03120" y="5032248"/>
            <a:ext cx="103631" cy="105156"/>
          </a:xfrm>
          <a:prstGeom prst="rect">
            <a:avLst/>
          </a:prstGeom>
        </p:spPr>
      </p:pic>
      <p:sp>
        <p:nvSpPr>
          <p:cNvPr id="170" name="object 170" descr=""/>
          <p:cNvSpPr/>
          <p:nvPr/>
        </p:nvSpPr>
        <p:spPr>
          <a:xfrm>
            <a:off x="1383779" y="3898391"/>
            <a:ext cx="102235" cy="321945"/>
          </a:xfrm>
          <a:custGeom>
            <a:avLst/>
            <a:gdLst/>
            <a:ahLst/>
            <a:cxnLst/>
            <a:rect l="l" t="t" r="r" b="b"/>
            <a:pathLst>
              <a:path w="102234" h="321945">
                <a:moveTo>
                  <a:pt x="102108" y="269760"/>
                </a:moveTo>
                <a:lnTo>
                  <a:pt x="98107" y="249199"/>
                </a:lnTo>
                <a:lnTo>
                  <a:pt x="87249" y="232232"/>
                </a:lnTo>
                <a:lnTo>
                  <a:pt x="71247" y="220675"/>
                </a:lnTo>
                <a:lnTo>
                  <a:pt x="64020" y="219100"/>
                </a:lnTo>
                <a:lnTo>
                  <a:pt x="64020" y="0"/>
                </a:lnTo>
                <a:lnTo>
                  <a:pt x="38100" y="0"/>
                </a:lnTo>
                <a:lnTo>
                  <a:pt x="38100" y="219303"/>
                </a:lnTo>
                <a:lnTo>
                  <a:pt x="31508" y="220675"/>
                </a:lnTo>
                <a:lnTo>
                  <a:pt x="15049" y="232232"/>
                </a:lnTo>
                <a:lnTo>
                  <a:pt x="4025" y="249199"/>
                </a:lnTo>
                <a:lnTo>
                  <a:pt x="0" y="269760"/>
                </a:lnTo>
                <a:lnTo>
                  <a:pt x="4025" y="290068"/>
                </a:lnTo>
                <a:lnTo>
                  <a:pt x="15049" y="306527"/>
                </a:lnTo>
                <a:lnTo>
                  <a:pt x="31508" y="317550"/>
                </a:lnTo>
                <a:lnTo>
                  <a:pt x="51816" y="321576"/>
                </a:lnTo>
                <a:lnTo>
                  <a:pt x="71247" y="317550"/>
                </a:lnTo>
                <a:lnTo>
                  <a:pt x="87249" y="306527"/>
                </a:lnTo>
                <a:lnTo>
                  <a:pt x="98107" y="290068"/>
                </a:lnTo>
                <a:lnTo>
                  <a:pt x="102108" y="2697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7868" y="4049267"/>
            <a:ext cx="102107" cy="106679"/>
          </a:xfrm>
          <a:prstGeom prst="rect">
            <a:avLst/>
          </a:prstGeom>
        </p:spPr>
      </p:pic>
      <p:pic>
        <p:nvPicPr>
          <p:cNvPr id="172" name="object 17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531" y="4363211"/>
            <a:ext cx="103632" cy="106679"/>
          </a:xfrm>
          <a:prstGeom prst="rect">
            <a:avLst/>
          </a:prstGeom>
        </p:spPr>
      </p:pic>
      <p:pic>
        <p:nvPicPr>
          <p:cNvPr id="173" name="object 17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643116" y="6390132"/>
            <a:ext cx="3410711" cy="2712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5051" y="2569464"/>
            <a:ext cx="9915525" cy="147955"/>
          </a:xfrm>
          <a:custGeom>
            <a:avLst/>
            <a:gdLst/>
            <a:ahLst/>
            <a:cxnLst/>
            <a:rect l="l" t="t" r="r" b="b"/>
            <a:pathLst>
              <a:path w="9915525" h="147955">
                <a:moveTo>
                  <a:pt x="0" y="147827"/>
                </a:moveTo>
                <a:lnTo>
                  <a:pt x="9915144" y="147827"/>
                </a:lnTo>
                <a:lnTo>
                  <a:pt x="9915144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056131"/>
            <a:ext cx="7970520" cy="492759"/>
            <a:chOff x="0" y="1056131"/>
            <a:chExt cx="7970520" cy="492759"/>
          </a:xfrm>
        </p:grpSpPr>
        <p:sp>
          <p:nvSpPr>
            <p:cNvPr id="4" name="object 4" descr=""/>
            <p:cNvSpPr/>
            <p:nvPr/>
          </p:nvSpPr>
          <p:spPr>
            <a:xfrm>
              <a:off x="0" y="1101851"/>
              <a:ext cx="7970520" cy="447040"/>
            </a:xfrm>
            <a:custGeom>
              <a:avLst/>
              <a:gdLst/>
              <a:ahLst/>
              <a:cxnLst/>
              <a:rect l="l" t="t" r="r" b="b"/>
              <a:pathLst>
                <a:path w="7970520" h="447040">
                  <a:moveTo>
                    <a:pt x="7859267" y="446531"/>
                  </a:moveTo>
                  <a:lnTo>
                    <a:pt x="0" y="446531"/>
                  </a:lnTo>
                  <a:lnTo>
                    <a:pt x="0" y="281376"/>
                  </a:lnTo>
                  <a:lnTo>
                    <a:pt x="70104" y="0"/>
                  </a:lnTo>
                  <a:lnTo>
                    <a:pt x="7970519" y="0"/>
                  </a:lnTo>
                  <a:lnTo>
                    <a:pt x="7859267" y="44653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056131"/>
              <a:ext cx="7884795" cy="457200"/>
            </a:xfrm>
            <a:custGeom>
              <a:avLst/>
              <a:gdLst/>
              <a:ahLst/>
              <a:cxnLst/>
              <a:rect l="l" t="t" r="r" b="b"/>
              <a:pathLst>
                <a:path w="7884795" h="457200">
                  <a:moveTo>
                    <a:pt x="7769352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7884389" y="0"/>
                  </a:lnTo>
                  <a:lnTo>
                    <a:pt x="7769352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99516" y="1146047"/>
              <a:ext cx="1685925" cy="281940"/>
            </a:xfrm>
            <a:custGeom>
              <a:avLst/>
              <a:gdLst/>
              <a:ahLst/>
              <a:cxnLst/>
              <a:rect l="l" t="t" r="r" b="b"/>
              <a:pathLst>
                <a:path w="1685925" h="281940">
                  <a:moveTo>
                    <a:pt x="195072" y="6604"/>
                  </a:moveTo>
                  <a:lnTo>
                    <a:pt x="144780" y="6604"/>
                  </a:lnTo>
                  <a:lnTo>
                    <a:pt x="144780" y="106934"/>
                  </a:lnTo>
                  <a:lnTo>
                    <a:pt x="50292" y="106934"/>
                  </a:lnTo>
                  <a:lnTo>
                    <a:pt x="50292" y="6604"/>
                  </a:lnTo>
                  <a:lnTo>
                    <a:pt x="0" y="6604"/>
                  </a:lnTo>
                  <a:lnTo>
                    <a:pt x="0" y="106934"/>
                  </a:lnTo>
                  <a:lnTo>
                    <a:pt x="0" y="156464"/>
                  </a:lnTo>
                  <a:lnTo>
                    <a:pt x="0" y="275844"/>
                  </a:lnTo>
                  <a:lnTo>
                    <a:pt x="50292" y="275844"/>
                  </a:lnTo>
                  <a:lnTo>
                    <a:pt x="50292" y="156464"/>
                  </a:lnTo>
                  <a:lnTo>
                    <a:pt x="144780" y="156464"/>
                  </a:lnTo>
                  <a:lnTo>
                    <a:pt x="144780" y="275844"/>
                  </a:lnTo>
                  <a:lnTo>
                    <a:pt x="195072" y="275844"/>
                  </a:lnTo>
                  <a:lnTo>
                    <a:pt x="195072" y="156464"/>
                  </a:lnTo>
                  <a:lnTo>
                    <a:pt x="195072" y="106934"/>
                  </a:lnTo>
                  <a:lnTo>
                    <a:pt x="195072" y="6604"/>
                  </a:lnTo>
                  <a:close/>
                </a:path>
                <a:path w="1685925" h="281940">
                  <a:moveTo>
                    <a:pt x="496824" y="275844"/>
                  </a:moveTo>
                  <a:lnTo>
                    <a:pt x="474243" y="217932"/>
                  </a:lnTo>
                  <a:lnTo>
                    <a:pt x="454634" y="167640"/>
                  </a:lnTo>
                  <a:lnTo>
                    <a:pt x="418985" y="76200"/>
                  </a:lnTo>
                  <a:lnTo>
                    <a:pt x="400812" y="29565"/>
                  </a:lnTo>
                  <a:lnTo>
                    <a:pt x="400812" y="167640"/>
                  </a:lnTo>
                  <a:lnTo>
                    <a:pt x="329184" y="167640"/>
                  </a:lnTo>
                  <a:lnTo>
                    <a:pt x="365760" y="76200"/>
                  </a:lnTo>
                  <a:lnTo>
                    <a:pt x="400812" y="167640"/>
                  </a:lnTo>
                  <a:lnTo>
                    <a:pt x="400812" y="29565"/>
                  </a:lnTo>
                  <a:lnTo>
                    <a:pt x="391668" y="6096"/>
                  </a:lnTo>
                  <a:lnTo>
                    <a:pt x="338328" y="6096"/>
                  </a:lnTo>
                  <a:lnTo>
                    <a:pt x="234696" y="275844"/>
                  </a:lnTo>
                  <a:lnTo>
                    <a:pt x="288036" y="275844"/>
                  </a:lnTo>
                  <a:lnTo>
                    <a:pt x="310896" y="217932"/>
                  </a:lnTo>
                  <a:lnTo>
                    <a:pt x="420624" y="217932"/>
                  </a:lnTo>
                  <a:lnTo>
                    <a:pt x="441960" y="275844"/>
                  </a:lnTo>
                  <a:lnTo>
                    <a:pt x="496824" y="275844"/>
                  </a:lnTo>
                  <a:close/>
                </a:path>
                <a:path w="1685925" h="281940">
                  <a:moveTo>
                    <a:pt x="714756" y="6096"/>
                  </a:moveTo>
                  <a:lnTo>
                    <a:pt x="664464" y="6096"/>
                  </a:lnTo>
                  <a:lnTo>
                    <a:pt x="664413" y="185458"/>
                  </a:lnTo>
                  <a:lnTo>
                    <a:pt x="664083" y="195453"/>
                  </a:lnTo>
                  <a:lnTo>
                    <a:pt x="641604" y="230124"/>
                  </a:lnTo>
                  <a:lnTo>
                    <a:pt x="633984" y="231648"/>
                  </a:lnTo>
                  <a:lnTo>
                    <a:pt x="615696" y="231648"/>
                  </a:lnTo>
                  <a:lnTo>
                    <a:pt x="608076" y="230124"/>
                  </a:lnTo>
                  <a:lnTo>
                    <a:pt x="601980" y="225552"/>
                  </a:lnTo>
                  <a:lnTo>
                    <a:pt x="595884" y="222504"/>
                  </a:lnTo>
                  <a:lnTo>
                    <a:pt x="585216" y="179832"/>
                  </a:lnTo>
                  <a:lnTo>
                    <a:pt x="585216" y="6096"/>
                  </a:lnTo>
                  <a:lnTo>
                    <a:pt x="534924" y="6096"/>
                  </a:lnTo>
                  <a:lnTo>
                    <a:pt x="534924" y="166116"/>
                  </a:lnTo>
                  <a:lnTo>
                    <a:pt x="535495" y="188404"/>
                  </a:lnTo>
                  <a:lnTo>
                    <a:pt x="544068" y="234696"/>
                  </a:lnTo>
                  <a:lnTo>
                    <a:pt x="574548" y="268224"/>
                  </a:lnTo>
                  <a:lnTo>
                    <a:pt x="611403" y="281089"/>
                  </a:lnTo>
                  <a:lnTo>
                    <a:pt x="624840" y="281940"/>
                  </a:lnTo>
                  <a:lnTo>
                    <a:pt x="635952" y="281393"/>
                  </a:lnTo>
                  <a:lnTo>
                    <a:pt x="680085" y="265938"/>
                  </a:lnTo>
                  <a:lnTo>
                    <a:pt x="707555" y="230492"/>
                  </a:lnTo>
                  <a:lnTo>
                    <a:pt x="714463" y="185000"/>
                  </a:lnTo>
                  <a:lnTo>
                    <a:pt x="714756" y="166116"/>
                  </a:lnTo>
                  <a:lnTo>
                    <a:pt x="714756" y="6096"/>
                  </a:lnTo>
                  <a:close/>
                </a:path>
                <a:path w="1685925" h="281940">
                  <a:moveTo>
                    <a:pt x="903732" y="225552"/>
                  </a:moveTo>
                  <a:lnTo>
                    <a:pt x="827532" y="225552"/>
                  </a:lnTo>
                  <a:lnTo>
                    <a:pt x="827532" y="5842"/>
                  </a:lnTo>
                  <a:lnTo>
                    <a:pt x="777227" y="5842"/>
                  </a:lnTo>
                  <a:lnTo>
                    <a:pt x="777227" y="225552"/>
                  </a:lnTo>
                  <a:lnTo>
                    <a:pt x="777227" y="276352"/>
                  </a:lnTo>
                  <a:lnTo>
                    <a:pt x="903732" y="276352"/>
                  </a:lnTo>
                  <a:lnTo>
                    <a:pt x="903732" y="225552"/>
                  </a:lnTo>
                  <a:close/>
                </a:path>
                <a:path w="1685925" h="281940">
                  <a:moveTo>
                    <a:pt x="1182624" y="275844"/>
                  </a:moveTo>
                  <a:lnTo>
                    <a:pt x="1160373" y="217932"/>
                  </a:lnTo>
                  <a:lnTo>
                    <a:pt x="1141044" y="167640"/>
                  </a:lnTo>
                  <a:lnTo>
                    <a:pt x="1105916" y="76200"/>
                  </a:lnTo>
                  <a:lnTo>
                    <a:pt x="1088136" y="29908"/>
                  </a:lnTo>
                  <a:lnTo>
                    <a:pt x="1088136" y="167640"/>
                  </a:lnTo>
                  <a:lnTo>
                    <a:pt x="1016508" y="167640"/>
                  </a:lnTo>
                  <a:lnTo>
                    <a:pt x="1051560" y="76200"/>
                  </a:lnTo>
                  <a:lnTo>
                    <a:pt x="1088136" y="167640"/>
                  </a:lnTo>
                  <a:lnTo>
                    <a:pt x="1088136" y="29908"/>
                  </a:lnTo>
                  <a:lnTo>
                    <a:pt x="1078992" y="6096"/>
                  </a:lnTo>
                  <a:lnTo>
                    <a:pt x="1025652" y="6096"/>
                  </a:lnTo>
                  <a:lnTo>
                    <a:pt x="920496" y="275844"/>
                  </a:lnTo>
                  <a:lnTo>
                    <a:pt x="973836" y="275844"/>
                  </a:lnTo>
                  <a:lnTo>
                    <a:pt x="996696" y="217932"/>
                  </a:lnTo>
                  <a:lnTo>
                    <a:pt x="1106424" y="217932"/>
                  </a:lnTo>
                  <a:lnTo>
                    <a:pt x="1129284" y="275844"/>
                  </a:lnTo>
                  <a:lnTo>
                    <a:pt x="1182624" y="275844"/>
                  </a:lnTo>
                  <a:close/>
                </a:path>
                <a:path w="1685925" h="281940">
                  <a:moveTo>
                    <a:pt x="1488935" y="138684"/>
                  </a:moveTo>
                  <a:lnTo>
                    <a:pt x="1353299" y="138684"/>
                  </a:lnTo>
                  <a:lnTo>
                    <a:pt x="1353299" y="188976"/>
                  </a:lnTo>
                  <a:lnTo>
                    <a:pt x="1431023" y="188976"/>
                  </a:lnTo>
                  <a:lnTo>
                    <a:pt x="1425003" y="199555"/>
                  </a:lnTo>
                  <a:lnTo>
                    <a:pt x="1392351" y="225869"/>
                  </a:lnTo>
                  <a:lnTo>
                    <a:pt x="1356347" y="231648"/>
                  </a:lnTo>
                  <a:lnTo>
                    <a:pt x="1336636" y="229933"/>
                  </a:lnTo>
                  <a:lnTo>
                    <a:pt x="1287767" y="204216"/>
                  </a:lnTo>
                  <a:lnTo>
                    <a:pt x="1262049" y="158140"/>
                  </a:lnTo>
                  <a:lnTo>
                    <a:pt x="1260335" y="140208"/>
                  </a:lnTo>
                  <a:lnTo>
                    <a:pt x="1262037" y="121640"/>
                  </a:lnTo>
                  <a:lnTo>
                    <a:pt x="1286243" y="76200"/>
                  </a:lnTo>
                  <a:lnTo>
                    <a:pt x="1334465" y="51993"/>
                  </a:lnTo>
                  <a:lnTo>
                    <a:pt x="1353299" y="50292"/>
                  </a:lnTo>
                  <a:lnTo>
                    <a:pt x="1375575" y="52578"/>
                  </a:lnTo>
                  <a:lnTo>
                    <a:pt x="1396542" y="59436"/>
                  </a:lnTo>
                  <a:lnTo>
                    <a:pt x="1416100" y="70866"/>
                  </a:lnTo>
                  <a:lnTo>
                    <a:pt x="1434071" y="86868"/>
                  </a:lnTo>
                  <a:lnTo>
                    <a:pt x="1469123" y="50292"/>
                  </a:lnTo>
                  <a:lnTo>
                    <a:pt x="1431404" y="19011"/>
                  </a:lnTo>
                  <a:lnTo>
                    <a:pt x="1387779" y="3238"/>
                  </a:lnTo>
                  <a:lnTo>
                    <a:pt x="1353299" y="0"/>
                  </a:lnTo>
                  <a:lnTo>
                    <a:pt x="1321612" y="2882"/>
                  </a:lnTo>
                  <a:lnTo>
                    <a:pt x="1267371" y="26365"/>
                  </a:lnTo>
                  <a:lnTo>
                    <a:pt x="1229334" y="67564"/>
                  </a:lnTo>
                  <a:lnTo>
                    <a:pt x="1212100" y="113906"/>
                  </a:lnTo>
                  <a:lnTo>
                    <a:pt x="1210043" y="140208"/>
                  </a:lnTo>
                  <a:lnTo>
                    <a:pt x="1211186" y="159118"/>
                  </a:lnTo>
                  <a:lnTo>
                    <a:pt x="1228331" y="211836"/>
                  </a:lnTo>
                  <a:lnTo>
                    <a:pt x="1264983" y="253631"/>
                  </a:lnTo>
                  <a:lnTo>
                    <a:pt x="1315770" y="277368"/>
                  </a:lnTo>
                  <a:lnTo>
                    <a:pt x="1354823" y="281940"/>
                  </a:lnTo>
                  <a:lnTo>
                    <a:pt x="1373682" y="280822"/>
                  </a:lnTo>
                  <a:lnTo>
                    <a:pt x="1423403" y="265176"/>
                  </a:lnTo>
                  <a:lnTo>
                    <a:pt x="1460817" y="231648"/>
                  </a:lnTo>
                  <a:lnTo>
                    <a:pt x="1484363" y="184594"/>
                  </a:lnTo>
                  <a:lnTo>
                    <a:pt x="1488935" y="149352"/>
                  </a:lnTo>
                  <a:lnTo>
                    <a:pt x="1488935" y="138684"/>
                  </a:lnTo>
                  <a:close/>
                </a:path>
                <a:path w="1685925" h="281940">
                  <a:moveTo>
                    <a:pt x="1685531" y="6604"/>
                  </a:moveTo>
                  <a:lnTo>
                    <a:pt x="1539227" y="6604"/>
                  </a:lnTo>
                  <a:lnTo>
                    <a:pt x="1539227" y="56134"/>
                  </a:lnTo>
                  <a:lnTo>
                    <a:pt x="1539227" y="103124"/>
                  </a:lnTo>
                  <a:lnTo>
                    <a:pt x="1539227" y="153924"/>
                  </a:lnTo>
                  <a:lnTo>
                    <a:pt x="1539227" y="225044"/>
                  </a:lnTo>
                  <a:lnTo>
                    <a:pt x="1539227" y="275844"/>
                  </a:lnTo>
                  <a:lnTo>
                    <a:pt x="1685531" y="275844"/>
                  </a:lnTo>
                  <a:lnTo>
                    <a:pt x="1685531" y="225044"/>
                  </a:lnTo>
                  <a:lnTo>
                    <a:pt x="1589519" y="225044"/>
                  </a:lnTo>
                  <a:lnTo>
                    <a:pt x="1589519" y="153924"/>
                  </a:lnTo>
                  <a:lnTo>
                    <a:pt x="1685531" y="153924"/>
                  </a:lnTo>
                  <a:lnTo>
                    <a:pt x="1685531" y="103124"/>
                  </a:lnTo>
                  <a:lnTo>
                    <a:pt x="1589519" y="103124"/>
                  </a:lnTo>
                  <a:lnTo>
                    <a:pt x="1589519" y="56134"/>
                  </a:lnTo>
                  <a:lnTo>
                    <a:pt x="1685531" y="56134"/>
                  </a:lnTo>
                  <a:lnTo>
                    <a:pt x="1685531" y="6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5051" y="2010155"/>
            <a:ext cx="9915525" cy="559435"/>
            <a:chOff x="35051" y="2010155"/>
            <a:chExt cx="9915525" cy="559435"/>
          </a:xfrm>
        </p:grpSpPr>
        <p:sp>
          <p:nvSpPr>
            <p:cNvPr id="8" name="object 8" descr=""/>
            <p:cNvSpPr/>
            <p:nvPr/>
          </p:nvSpPr>
          <p:spPr>
            <a:xfrm>
              <a:off x="35051" y="2010155"/>
              <a:ext cx="9915525" cy="559435"/>
            </a:xfrm>
            <a:custGeom>
              <a:avLst/>
              <a:gdLst/>
              <a:ahLst/>
              <a:cxnLst/>
              <a:rect l="l" t="t" r="r" b="b"/>
              <a:pathLst>
                <a:path w="9915525" h="559435">
                  <a:moveTo>
                    <a:pt x="9915144" y="559308"/>
                  </a:moveTo>
                  <a:lnTo>
                    <a:pt x="0" y="559308"/>
                  </a:lnTo>
                  <a:lnTo>
                    <a:pt x="0" y="0"/>
                  </a:lnTo>
                  <a:lnTo>
                    <a:pt x="9915144" y="0"/>
                  </a:lnTo>
                  <a:lnTo>
                    <a:pt x="9915144" y="5593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20796" y="2159507"/>
              <a:ext cx="2360930" cy="281940"/>
            </a:xfrm>
            <a:custGeom>
              <a:avLst/>
              <a:gdLst/>
              <a:ahLst/>
              <a:cxnLst/>
              <a:rect l="l" t="t" r="r" b="b"/>
              <a:pathLst>
                <a:path w="2360929" h="281939">
                  <a:moveTo>
                    <a:pt x="217932" y="6096"/>
                  </a:moveTo>
                  <a:lnTo>
                    <a:pt x="167640" y="6096"/>
                  </a:lnTo>
                  <a:lnTo>
                    <a:pt x="167640" y="182880"/>
                  </a:lnTo>
                  <a:lnTo>
                    <a:pt x="48768" y="6096"/>
                  </a:lnTo>
                  <a:lnTo>
                    <a:pt x="0" y="6096"/>
                  </a:lnTo>
                  <a:lnTo>
                    <a:pt x="0" y="275844"/>
                  </a:lnTo>
                  <a:lnTo>
                    <a:pt x="50292" y="275844"/>
                  </a:lnTo>
                  <a:lnTo>
                    <a:pt x="50292" y="99060"/>
                  </a:lnTo>
                  <a:lnTo>
                    <a:pt x="170688" y="275844"/>
                  </a:lnTo>
                  <a:lnTo>
                    <a:pt x="217932" y="275844"/>
                  </a:lnTo>
                  <a:lnTo>
                    <a:pt x="217932" y="6096"/>
                  </a:lnTo>
                  <a:close/>
                </a:path>
                <a:path w="2360929" h="281939">
                  <a:moveTo>
                    <a:pt x="547116" y="141732"/>
                  </a:moveTo>
                  <a:lnTo>
                    <a:pt x="544537" y="113157"/>
                  </a:lnTo>
                  <a:lnTo>
                    <a:pt x="536829" y="86868"/>
                  </a:lnTo>
                  <a:lnTo>
                    <a:pt x="523963" y="62865"/>
                  </a:lnTo>
                  <a:lnTo>
                    <a:pt x="513537" y="50292"/>
                  </a:lnTo>
                  <a:lnTo>
                    <a:pt x="505968" y="41148"/>
                  </a:lnTo>
                  <a:lnTo>
                    <a:pt x="496811" y="33566"/>
                  </a:lnTo>
                  <a:lnTo>
                    <a:pt x="496811" y="140208"/>
                  </a:lnTo>
                  <a:lnTo>
                    <a:pt x="495122" y="158813"/>
                  </a:lnTo>
                  <a:lnTo>
                    <a:pt x="470916" y="205740"/>
                  </a:lnTo>
                  <a:lnTo>
                    <a:pt x="425907" y="229958"/>
                  </a:lnTo>
                  <a:lnTo>
                    <a:pt x="408432" y="231648"/>
                  </a:lnTo>
                  <a:lnTo>
                    <a:pt x="392087" y="230276"/>
                  </a:lnTo>
                  <a:lnTo>
                    <a:pt x="350520" y="211836"/>
                  </a:lnTo>
                  <a:lnTo>
                    <a:pt x="326504" y="180784"/>
                  </a:lnTo>
                  <a:lnTo>
                    <a:pt x="318503" y="141732"/>
                  </a:lnTo>
                  <a:lnTo>
                    <a:pt x="319963" y="122288"/>
                  </a:lnTo>
                  <a:lnTo>
                    <a:pt x="342900" y="76200"/>
                  </a:lnTo>
                  <a:lnTo>
                    <a:pt x="388543" y="51777"/>
                  </a:lnTo>
                  <a:lnTo>
                    <a:pt x="406908" y="50292"/>
                  </a:lnTo>
                  <a:lnTo>
                    <a:pt x="424599" y="51993"/>
                  </a:lnTo>
                  <a:lnTo>
                    <a:pt x="469392" y="76200"/>
                  </a:lnTo>
                  <a:lnTo>
                    <a:pt x="495096" y="122491"/>
                  </a:lnTo>
                  <a:lnTo>
                    <a:pt x="496811" y="140208"/>
                  </a:lnTo>
                  <a:lnTo>
                    <a:pt x="496811" y="33566"/>
                  </a:lnTo>
                  <a:lnTo>
                    <a:pt x="484263" y="23152"/>
                  </a:lnTo>
                  <a:lnTo>
                    <a:pt x="460438" y="10287"/>
                  </a:lnTo>
                  <a:lnTo>
                    <a:pt x="434594" y="2578"/>
                  </a:lnTo>
                  <a:lnTo>
                    <a:pt x="406908" y="0"/>
                  </a:lnTo>
                  <a:lnTo>
                    <a:pt x="388874" y="1143"/>
                  </a:lnTo>
                  <a:lnTo>
                    <a:pt x="336804" y="18288"/>
                  </a:lnTo>
                  <a:lnTo>
                    <a:pt x="296506" y="54724"/>
                  </a:lnTo>
                  <a:lnTo>
                    <a:pt x="272783" y="103441"/>
                  </a:lnTo>
                  <a:lnTo>
                    <a:pt x="268211" y="140208"/>
                  </a:lnTo>
                  <a:lnTo>
                    <a:pt x="270548" y="167906"/>
                  </a:lnTo>
                  <a:lnTo>
                    <a:pt x="290080" y="217576"/>
                  </a:lnTo>
                  <a:lnTo>
                    <a:pt x="328701" y="258152"/>
                  </a:lnTo>
                  <a:lnTo>
                    <a:pt x="378993" y="279349"/>
                  </a:lnTo>
                  <a:lnTo>
                    <a:pt x="408432" y="281940"/>
                  </a:lnTo>
                  <a:lnTo>
                    <a:pt x="435876" y="279374"/>
                  </a:lnTo>
                  <a:lnTo>
                    <a:pt x="461200" y="271653"/>
                  </a:lnTo>
                  <a:lnTo>
                    <a:pt x="484505" y="258800"/>
                  </a:lnTo>
                  <a:lnTo>
                    <a:pt x="505968" y="240804"/>
                  </a:lnTo>
                  <a:lnTo>
                    <a:pt x="513626" y="231648"/>
                  </a:lnTo>
                  <a:lnTo>
                    <a:pt x="523963" y="219316"/>
                  </a:lnTo>
                  <a:lnTo>
                    <a:pt x="536829" y="195846"/>
                  </a:lnTo>
                  <a:lnTo>
                    <a:pt x="544537" y="170078"/>
                  </a:lnTo>
                  <a:lnTo>
                    <a:pt x="547116" y="141732"/>
                  </a:lnTo>
                  <a:close/>
                </a:path>
                <a:path w="2360929" h="281939">
                  <a:moveTo>
                    <a:pt x="813816" y="6096"/>
                  </a:moveTo>
                  <a:lnTo>
                    <a:pt x="763524" y="6096"/>
                  </a:lnTo>
                  <a:lnTo>
                    <a:pt x="763524" y="182880"/>
                  </a:lnTo>
                  <a:lnTo>
                    <a:pt x="644652" y="6096"/>
                  </a:lnTo>
                  <a:lnTo>
                    <a:pt x="595884" y="6096"/>
                  </a:lnTo>
                  <a:lnTo>
                    <a:pt x="595884" y="275844"/>
                  </a:lnTo>
                  <a:lnTo>
                    <a:pt x="646176" y="275844"/>
                  </a:lnTo>
                  <a:lnTo>
                    <a:pt x="646176" y="99060"/>
                  </a:lnTo>
                  <a:lnTo>
                    <a:pt x="766572" y="275844"/>
                  </a:lnTo>
                  <a:lnTo>
                    <a:pt x="813816" y="275844"/>
                  </a:lnTo>
                  <a:lnTo>
                    <a:pt x="813816" y="6096"/>
                  </a:lnTo>
                  <a:close/>
                </a:path>
                <a:path w="2360929" h="281939">
                  <a:moveTo>
                    <a:pt x="970775" y="152412"/>
                  </a:moveTo>
                  <a:lnTo>
                    <a:pt x="876300" y="152412"/>
                  </a:lnTo>
                  <a:lnTo>
                    <a:pt x="876300" y="199644"/>
                  </a:lnTo>
                  <a:lnTo>
                    <a:pt x="970775" y="199644"/>
                  </a:lnTo>
                  <a:lnTo>
                    <a:pt x="970775" y="152412"/>
                  </a:lnTo>
                  <a:close/>
                </a:path>
                <a:path w="2360929" h="281939">
                  <a:moveTo>
                    <a:pt x="1274064" y="275844"/>
                  </a:moveTo>
                  <a:lnTo>
                    <a:pt x="1251483" y="217932"/>
                  </a:lnTo>
                  <a:lnTo>
                    <a:pt x="1231874" y="167640"/>
                  </a:lnTo>
                  <a:lnTo>
                    <a:pt x="1196225" y="76200"/>
                  </a:lnTo>
                  <a:lnTo>
                    <a:pt x="1178052" y="29565"/>
                  </a:lnTo>
                  <a:lnTo>
                    <a:pt x="1178052" y="167640"/>
                  </a:lnTo>
                  <a:lnTo>
                    <a:pt x="1107948" y="167640"/>
                  </a:lnTo>
                  <a:lnTo>
                    <a:pt x="1143000" y="76200"/>
                  </a:lnTo>
                  <a:lnTo>
                    <a:pt x="1178052" y="167640"/>
                  </a:lnTo>
                  <a:lnTo>
                    <a:pt x="1178052" y="29565"/>
                  </a:lnTo>
                  <a:lnTo>
                    <a:pt x="1168908" y="6096"/>
                  </a:lnTo>
                  <a:lnTo>
                    <a:pt x="1117092" y="6096"/>
                  </a:lnTo>
                  <a:lnTo>
                    <a:pt x="1011936" y="275844"/>
                  </a:lnTo>
                  <a:lnTo>
                    <a:pt x="1065276" y="275844"/>
                  </a:lnTo>
                  <a:lnTo>
                    <a:pt x="1088136" y="217932"/>
                  </a:lnTo>
                  <a:lnTo>
                    <a:pt x="1197864" y="217932"/>
                  </a:lnTo>
                  <a:lnTo>
                    <a:pt x="1220724" y="275844"/>
                  </a:lnTo>
                  <a:lnTo>
                    <a:pt x="1274064" y="275844"/>
                  </a:lnTo>
                  <a:close/>
                </a:path>
                <a:path w="2360929" h="281939">
                  <a:moveTo>
                    <a:pt x="1536179" y="6096"/>
                  </a:moveTo>
                  <a:lnTo>
                    <a:pt x="1482839" y="6096"/>
                  </a:lnTo>
                  <a:lnTo>
                    <a:pt x="1414259" y="198120"/>
                  </a:lnTo>
                  <a:lnTo>
                    <a:pt x="1345679" y="6096"/>
                  </a:lnTo>
                  <a:lnTo>
                    <a:pt x="1292339" y="6096"/>
                  </a:lnTo>
                  <a:lnTo>
                    <a:pt x="1389875" y="275844"/>
                  </a:lnTo>
                  <a:lnTo>
                    <a:pt x="1440167" y="275844"/>
                  </a:lnTo>
                  <a:lnTo>
                    <a:pt x="1536179" y="6096"/>
                  </a:lnTo>
                  <a:close/>
                </a:path>
                <a:path w="2360929" h="281939">
                  <a:moveTo>
                    <a:pt x="1696199" y="5588"/>
                  </a:moveTo>
                  <a:lnTo>
                    <a:pt x="1551419" y="5588"/>
                  </a:lnTo>
                  <a:lnTo>
                    <a:pt x="1551419" y="56388"/>
                  </a:lnTo>
                  <a:lnTo>
                    <a:pt x="1598663" y="56388"/>
                  </a:lnTo>
                  <a:lnTo>
                    <a:pt x="1598663" y="276098"/>
                  </a:lnTo>
                  <a:lnTo>
                    <a:pt x="1648955" y="276098"/>
                  </a:lnTo>
                  <a:lnTo>
                    <a:pt x="1648955" y="56388"/>
                  </a:lnTo>
                  <a:lnTo>
                    <a:pt x="1696199" y="56388"/>
                  </a:lnTo>
                  <a:lnTo>
                    <a:pt x="1696199" y="5588"/>
                  </a:lnTo>
                  <a:close/>
                </a:path>
                <a:path w="2360929" h="281939">
                  <a:moveTo>
                    <a:pt x="1912607" y="275844"/>
                  </a:moveTo>
                  <a:lnTo>
                    <a:pt x="1851850" y="161544"/>
                  </a:lnTo>
                  <a:lnTo>
                    <a:pt x="1848599" y="155448"/>
                  </a:lnTo>
                  <a:lnTo>
                    <a:pt x="1860562" y="150304"/>
                  </a:lnTo>
                  <a:lnTo>
                    <a:pt x="1892706" y="119189"/>
                  </a:lnTo>
                  <a:lnTo>
                    <a:pt x="1900415" y="83820"/>
                  </a:lnTo>
                  <a:lnTo>
                    <a:pt x="1899589" y="71780"/>
                  </a:lnTo>
                  <a:lnTo>
                    <a:pt x="1897176" y="60579"/>
                  </a:lnTo>
                  <a:lnTo>
                    <a:pt x="1895665" y="56388"/>
                  </a:lnTo>
                  <a:lnTo>
                    <a:pt x="1893354" y="49961"/>
                  </a:lnTo>
                  <a:lnTo>
                    <a:pt x="1867230" y="18630"/>
                  </a:lnTo>
                  <a:lnTo>
                    <a:pt x="1850123" y="11531"/>
                  </a:lnTo>
                  <a:lnTo>
                    <a:pt x="1850123" y="77724"/>
                  </a:lnTo>
                  <a:lnTo>
                    <a:pt x="1850123" y="92964"/>
                  </a:lnTo>
                  <a:lnTo>
                    <a:pt x="1805927" y="111252"/>
                  </a:lnTo>
                  <a:lnTo>
                    <a:pt x="1790687" y="111252"/>
                  </a:lnTo>
                  <a:lnTo>
                    <a:pt x="1790687" y="56388"/>
                  </a:lnTo>
                  <a:lnTo>
                    <a:pt x="1804403" y="56388"/>
                  </a:lnTo>
                  <a:lnTo>
                    <a:pt x="1842503" y="64008"/>
                  </a:lnTo>
                  <a:lnTo>
                    <a:pt x="1850123" y="77724"/>
                  </a:lnTo>
                  <a:lnTo>
                    <a:pt x="1850123" y="11531"/>
                  </a:lnTo>
                  <a:lnTo>
                    <a:pt x="1846910" y="10604"/>
                  </a:lnTo>
                  <a:lnTo>
                    <a:pt x="1832787" y="8191"/>
                  </a:lnTo>
                  <a:lnTo>
                    <a:pt x="1815528" y="6654"/>
                  </a:lnTo>
                  <a:lnTo>
                    <a:pt x="1795259" y="6096"/>
                  </a:lnTo>
                  <a:lnTo>
                    <a:pt x="1740395" y="6096"/>
                  </a:lnTo>
                  <a:lnTo>
                    <a:pt x="1740395" y="275844"/>
                  </a:lnTo>
                  <a:lnTo>
                    <a:pt x="1790687" y="275844"/>
                  </a:lnTo>
                  <a:lnTo>
                    <a:pt x="1790687" y="161544"/>
                  </a:lnTo>
                  <a:lnTo>
                    <a:pt x="1795259" y="161544"/>
                  </a:lnTo>
                  <a:lnTo>
                    <a:pt x="1856219" y="275844"/>
                  </a:lnTo>
                  <a:lnTo>
                    <a:pt x="1912607" y="275844"/>
                  </a:lnTo>
                  <a:close/>
                </a:path>
                <a:path w="2360929" h="281939">
                  <a:moveTo>
                    <a:pt x="2360676" y="158496"/>
                  </a:moveTo>
                  <a:lnTo>
                    <a:pt x="2357450" y="116065"/>
                  </a:lnTo>
                  <a:lnTo>
                    <a:pt x="2330196" y="80772"/>
                  </a:lnTo>
                  <a:lnTo>
                    <a:pt x="2293620" y="71628"/>
                  </a:lnTo>
                  <a:lnTo>
                    <a:pt x="2283371" y="72199"/>
                  </a:lnTo>
                  <a:lnTo>
                    <a:pt x="2246922" y="85902"/>
                  </a:lnTo>
                  <a:lnTo>
                    <a:pt x="2226564" y="106680"/>
                  </a:lnTo>
                  <a:lnTo>
                    <a:pt x="2221458" y="98996"/>
                  </a:lnTo>
                  <a:lnTo>
                    <a:pt x="2185797" y="73914"/>
                  </a:lnTo>
                  <a:lnTo>
                    <a:pt x="2167128" y="71628"/>
                  </a:lnTo>
                  <a:lnTo>
                    <a:pt x="2158238" y="71945"/>
                  </a:lnTo>
                  <a:lnTo>
                    <a:pt x="2118550" y="86677"/>
                  </a:lnTo>
                  <a:lnTo>
                    <a:pt x="2104644" y="99060"/>
                  </a:lnTo>
                  <a:lnTo>
                    <a:pt x="2104644" y="76200"/>
                  </a:lnTo>
                  <a:lnTo>
                    <a:pt x="2054352" y="76200"/>
                  </a:lnTo>
                  <a:lnTo>
                    <a:pt x="2054352" y="275844"/>
                  </a:lnTo>
                  <a:lnTo>
                    <a:pt x="2104644" y="275844"/>
                  </a:lnTo>
                  <a:lnTo>
                    <a:pt x="2104644" y="187452"/>
                  </a:lnTo>
                  <a:lnTo>
                    <a:pt x="2104948" y="173723"/>
                  </a:lnTo>
                  <a:lnTo>
                    <a:pt x="2105977" y="162115"/>
                  </a:lnTo>
                  <a:lnTo>
                    <a:pt x="2107857" y="152527"/>
                  </a:lnTo>
                  <a:lnTo>
                    <a:pt x="2110740" y="144780"/>
                  </a:lnTo>
                  <a:lnTo>
                    <a:pt x="2113788" y="135636"/>
                  </a:lnTo>
                  <a:lnTo>
                    <a:pt x="2118360" y="129540"/>
                  </a:lnTo>
                  <a:lnTo>
                    <a:pt x="2124456" y="124968"/>
                  </a:lnTo>
                  <a:lnTo>
                    <a:pt x="2132076" y="118872"/>
                  </a:lnTo>
                  <a:lnTo>
                    <a:pt x="2139696" y="117348"/>
                  </a:lnTo>
                  <a:lnTo>
                    <a:pt x="2154936" y="117348"/>
                  </a:lnTo>
                  <a:lnTo>
                    <a:pt x="2161032" y="118872"/>
                  </a:lnTo>
                  <a:lnTo>
                    <a:pt x="2167128" y="123444"/>
                  </a:lnTo>
                  <a:lnTo>
                    <a:pt x="2171700" y="126492"/>
                  </a:lnTo>
                  <a:lnTo>
                    <a:pt x="2182101" y="167220"/>
                  </a:lnTo>
                  <a:lnTo>
                    <a:pt x="2182368" y="179832"/>
                  </a:lnTo>
                  <a:lnTo>
                    <a:pt x="2182368" y="275844"/>
                  </a:lnTo>
                  <a:lnTo>
                    <a:pt x="2232660" y="275844"/>
                  </a:lnTo>
                  <a:lnTo>
                    <a:pt x="2232660" y="185928"/>
                  </a:lnTo>
                  <a:lnTo>
                    <a:pt x="2232939" y="172859"/>
                  </a:lnTo>
                  <a:lnTo>
                    <a:pt x="2244471" y="133159"/>
                  </a:lnTo>
                  <a:lnTo>
                    <a:pt x="2253996" y="124968"/>
                  </a:lnTo>
                  <a:lnTo>
                    <a:pt x="2260092" y="118872"/>
                  </a:lnTo>
                  <a:lnTo>
                    <a:pt x="2267712" y="117348"/>
                  </a:lnTo>
                  <a:lnTo>
                    <a:pt x="2276856" y="117348"/>
                  </a:lnTo>
                  <a:lnTo>
                    <a:pt x="2308288" y="146685"/>
                  </a:lnTo>
                  <a:lnTo>
                    <a:pt x="2310384" y="175260"/>
                  </a:lnTo>
                  <a:lnTo>
                    <a:pt x="2310384" y="275844"/>
                  </a:lnTo>
                  <a:lnTo>
                    <a:pt x="2360676" y="275844"/>
                  </a:lnTo>
                  <a:lnTo>
                    <a:pt x="2360676" y="15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1095" y="2231136"/>
              <a:ext cx="210311" cy="20878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961887" y="2157984"/>
              <a:ext cx="208915" cy="281940"/>
            </a:xfrm>
            <a:custGeom>
              <a:avLst/>
              <a:gdLst/>
              <a:ahLst/>
              <a:cxnLst/>
              <a:rect l="l" t="t" r="r" b="b"/>
              <a:pathLst>
                <a:path w="208914" h="281939">
                  <a:moveTo>
                    <a:pt x="208787" y="99060"/>
                  </a:moveTo>
                  <a:lnTo>
                    <a:pt x="158495" y="99060"/>
                  </a:lnTo>
                  <a:lnTo>
                    <a:pt x="158495" y="0"/>
                  </a:lnTo>
                  <a:lnTo>
                    <a:pt x="208787" y="0"/>
                  </a:lnTo>
                  <a:lnTo>
                    <a:pt x="208787" y="99060"/>
                  </a:lnTo>
                  <a:close/>
                </a:path>
                <a:path w="208914" h="281939">
                  <a:moveTo>
                    <a:pt x="96011" y="281940"/>
                  </a:moveTo>
                  <a:lnTo>
                    <a:pt x="44148" y="264580"/>
                  </a:lnTo>
                  <a:lnTo>
                    <a:pt x="16716" y="235743"/>
                  </a:lnTo>
                  <a:lnTo>
                    <a:pt x="1952" y="199167"/>
                  </a:lnTo>
                  <a:lnTo>
                    <a:pt x="0" y="178308"/>
                  </a:lnTo>
                  <a:lnTo>
                    <a:pt x="1714" y="155686"/>
                  </a:lnTo>
                  <a:lnTo>
                    <a:pt x="15430" y="117871"/>
                  </a:lnTo>
                  <a:lnTo>
                    <a:pt x="41981" y="89225"/>
                  </a:lnTo>
                  <a:lnTo>
                    <a:pt x="94487" y="73152"/>
                  </a:lnTo>
                  <a:lnTo>
                    <a:pt x="103608" y="73461"/>
                  </a:lnTo>
                  <a:lnTo>
                    <a:pt x="144589" y="88011"/>
                  </a:lnTo>
                  <a:lnTo>
                    <a:pt x="158495" y="99060"/>
                  </a:lnTo>
                  <a:lnTo>
                    <a:pt x="208787" y="99060"/>
                  </a:lnTo>
                  <a:lnTo>
                    <a:pt x="208787" y="118872"/>
                  </a:lnTo>
                  <a:lnTo>
                    <a:pt x="105155" y="118872"/>
                  </a:lnTo>
                  <a:lnTo>
                    <a:pt x="94035" y="119776"/>
                  </a:lnTo>
                  <a:lnTo>
                    <a:pt x="59293" y="144208"/>
                  </a:lnTo>
                  <a:lnTo>
                    <a:pt x="50291" y="176784"/>
                  </a:lnTo>
                  <a:lnTo>
                    <a:pt x="51411" y="189023"/>
                  </a:lnTo>
                  <a:lnTo>
                    <a:pt x="74723" y="226575"/>
                  </a:lnTo>
                  <a:lnTo>
                    <a:pt x="105155" y="236220"/>
                  </a:lnTo>
                  <a:lnTo>
                    <a:pt x="208787" y="236220"/>
                  </a:lnTo>
                  <a:lnTo>
                    <a:pt x="208787" y="256032"/>
                  </a:lnTo>
                  <a:lnTo>
                    <a:pt x="158495" y="256032"/>
                  </a:lnTo>
                  <a:lnTo>
                    <a:pt x="151399" y="262342"/>
                  </a:lnTo>
                  <a:lnTo>
                    <a:pt x="144017" y="267652"/>
                  </a:lnTo>
                  <a:lnTo>
                    <a:pt x="104894" y="281416"/>
                  </a:lnTo>
                  <a:lnTo>
                    <a:pt x="96011" y="281940"/>
                  </a:lnTo>
                  <a:close/>
                </a:path>
                <a:path w="208914" h="281939">
                  <a:moveTo>
                    <a:pt x="208787" y="236220"/>
                  </a:moveTo>
                  <a:lnTo>
                    <a:pt x="105155" y="236220"/>
                  </a:lnTo>
                  <a:lnTo>
                    <a:pt x="116276" y="235100"/>
                  </a:lnTo>
                  <a:lnTo>
                    <a:pt x="126682" y="231838"/>
                  </a:lnTo>
                  <a:lnTo>
                    <a:pt x="156400" y="200977"/>
                  </a:lnTo>
                  <a:lnTo>
                    <a:pt x="160019" y="176784"/>
                  </a:lnTo>
                  <a:lnTo>
                    <a:pt x="159138" y="164544"/>
                  </a:lnTo>
                  <a:lnTo>
                    <a:pt x="136231" y="127230"/>
                  </a:lnTo>
                  <a:lnTo>
                    <a:pt x="105155" y="118872"/>
                  </a:lnTo>
                  <a:lnTo>
                    <a:pt x="208787" y="118872"/>
                  </a:lnTo>
                  <a:lnTo>
                    <a:pt x="208787" y="236220"/>
                  </a:lnTo>
                  <a:close/>
                </a:path>
                <a:path w="208914" h="281939">
                  <a:moveTo>
                    <a:pt x="208787" y="277367"/>
                  </a:moveTo>
                  <a:lnTo>
                    <a:pt x="158495" y="277367"/>
                  </a:lnTo>
                  <a:lnTo>
                    <a:pt x="158495" y="256032"/>
                  </a:lnTo>
                  <a:lnTo>
                    <a:pt x="208787" y="256032"/>
                  </a:lnTo>
                  <a:lnTo>
                    <a:pt x="208787" y="277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823" y="2231136"/>
              <a:ext cx="210312" cy="20878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457187" y="2156459"/>
              <a:ext cx="52069" cy="279400"/>
            </a:xfrm>
            <a:custGeom>
              <a:avLst/>
              <a:gdLst/>
              <a:ahLst/>
              <a:cxnLst/>
              <a:rect l="l" t="t" r="r" b="b"/>
              <a:pathLst>
                <a:path w="52070" h="279400">
                  <a:moveTo>
                    <a:pt x="51816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278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435" y="2231135"/>
              <a:ext cx="141731" cy="208788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9435083" y="1123187"/>
            <a:ext cx="508000" cy="509270"/>
          </a:xfrm>
          <a:custGeom>
            <a:avLst/>
            <a:gdLst/>
            <a:ahLst/>
            <a:cxnLst/>
            <a:rect l="l" t="t" r="r" b="b"/>
            <a:pathLst>
              <a:path w="508000" h="509269">
                <a:moveTo>
                  <a:pt x="252983" y="509016"/>
                </a:moveTo>
                <a:lnTo>
                  <a:pt x="207381" y="504903"/>
                </a:lnTo>
                <a:lnTo>
                  <a:pt x="164512" y="493052"/>
                </a:lnTo>
                <a:lnTo>
                  <a:pt x="125080" y="474189"/>
                </a:lnTo>
                <a:lnTo>
                  <a:pt x="89788" y="449042"/>
                </a:lnTo>
                <a:lnTo>
                  <a:pt x="59337" y="418339"/>
                </a:lnTo>
                <a:lnTo>
                  <a:pt x="34431" y="382806"/>
                </a:lnTo>
                <a:lnTo>
                  <a:pt x="15770" y="343171"/>
                </a:lnTo>
                <a:lnTo>
                  <a:pt x="4059" y="300163"/>
                </a:lnTo>
                <a:lnTo>
                  <a:pt x="0" y="254507"/>
                </a:lnTo>
                <a:lnTo>
                  <a:pt x="4059" y="208852"/>
                </a:lnTo>
                <a:lnTo>
                  <a:pt x="15770" y="165844"/>
                </a:lnTo>
                <a:lnTo>
                  <a:pt x="34431" y="126209"/>
                </a:lnTo>
                <a:lnTo>
                  <a:pt x="59337" y="90676"/>
                </a:lnTo>
                <a:lnTo>
                  <a:pt x="89788" y="59973"/>
                </a:lnTo>
                <a:lnTo>
                  <a:pt x="125080" y="34826"/>
                </a:lnTo>
                <a:lnTo>
                  <a:pt x="164512" y="15963"/>
                </a:lnTo>
                <a:lnTo>
                  <a:pt x="207381" y="4112"/>
                </a:lnTo>
                <a:lnTo>
                  <a:pt x="252983" y="0"/>
                </a:lnTo>
                <a:lnTo>
                  <a:pt x="298639" y="4112"/>
                </a:lnTo>
                <a:lnTo>
                  <a:pt x="341647" y="15963"/>
                </a:lnTo>
                <a:lnTo>
                  <a:pt x="381282" y="34826"/>
                </a:lnTo>
                <a:lnTo>
                  <a:pt x="390214" y="41148"/>
                </a:lnTo>
                <a:lnTo>
                  <a:pt x="252983" y="41148"/>
                </a:lnTo>
                <a:lnTo>
                  <a:pt x="204311" y="46934"/>
                </a:lnTo>
                <a:lnTo>
                  <a:pt x="159638" y="63436"/>
                </a:lnTo>
                <a:lnTo>
                  <a:pt x="120110" y="89368"/>
                </a:lnTo>
                <a:lnTo>
                  <a:pt x="86867" y="123444"/>
                </a:lnTo>
                <a:lnTo>
                  <a:pt x="85343" y="132588"/>
                </a:lnTo>
                <a:lnTo>
                  <a:pt x="85343" y="147828"/>
                </a:lnTo>
                <a:lnTo>
                  <a:pt x="87868" y="177784"/>
                </a:lnTo>
                <a:lnTo>
                  <a:pt x="95249" y="205740"/>
                </a:lnTo>
                <a:lnTo>
                  <a:pt x="107203" y="231409"/>
                </a:lnTo>
                <a:lnTo>
                  <a:pt x="123443" y="254507"/>
                </a:lnTo>
                <a:lnTo>
                  <a:pt x="41147" y="254507"/>
                </a:lnTo>
                <a:lnTo>
                  <a:pt x="46720" y="303418"/>
                </a:lnTo>
                <a:lnTo>
                  <a:pt x="62864" y="348615"/>
                </a:lnTo>
                <a:lnTo>
                  <a:pt x="88725" y="388667"/>
                </a:lnTo>
                <a:lnTo>
                  <a:pt x="123443" y="422148"/>
                </a:lnTo>
                <a:lnTo>
                  <a:pt x="131063" y="423672"/>
                </a:lnTo>
                <a:lnTo>
                  <a:pt x="312481" y="423672"/>
                </a:lnTo>
                <a:lnTo>
                  <a:pt x="297045" y="439387"/>
                </a:lnTo>
                <a:lnTo>
                  <a:pt x="252983" y="467868"/>
                </a:lnTo>
                <a:lnTo>
                  <a:pt x="390214" y="467868"/>
                </a:lnTo>
                <a:lnTo>
                  <a:pt x="381282" y="474189"/>
                </a:lnTo>
                <a:lnTo>
                  <a:pt x="341647" y="493052"/>
                </a:lnTo>
                <a:lnTo>
                  <a:pt x="298639" y="504903"/>
                </a:lnTo>
                <a:lnTo>
                  <a:pt x="252983" y="509016"/>
                </a:lnTo>
                <a:close/>
              </a:path>
              <a:path w="508000" h="509269">
                <a:moveTo>
                  <a:pt x="312481" y="423672"/>
                </a:moveTo>
                <a:lnTo>
                  <a:pt x="146303" y="423672"/>
                </a:lnTo>
                <a:lnTo>
                  <a:pt x="176260" y="420933"/>
                </a:lnTo>
                <a:lnTo>
                  <a:pt x="204215" y="413194"/>
                </a:lnTo>
                <a:lnTo>
                  <a:pt x="229885" y="401169"/>
                </a:lnTo>
                <a:lnTo>
                  <a:pt x="252983" y="385572"/>
                </a:lnTo>
                <a:lnTo>
                  <a:pt x="199643" y="379549"/>
                </a:lnTo>
                <a:lnTo>
                  <a:pt x="150327" y="362260"/>
                </a:lnTo>
                <a:lnTo>
                  <a:pt x="106497" y="334877"/>
                </a:lnTo>
                <a:lnTo>
                  <a:pt x="69616" y="298569"/>
                </a:lnTo>
                <a:lnTo>
                  <a:pt x="41147" y="254507"/>
                </a:lnTo>
                <a:lnTo>
                  <a:pt x="123443" y="254507"/>
                </a:lnTo>
                <a:lnTo>
                  <a:pt x="129454" y="200424"/>
                </a:lnTo>
                <a:lnTo>
                  <a:pt x="146657" y="150656"/>
                </a:lnTo>
                <a:lnTo>
                  <a:pt x="173809" y="106594"/>
                </a:lnTo>
                <a:lnTo>
                  <a:pt x="209665" y="69628"/>
                </a:lnTo>
                <a:lnTo>
                  <a:pt x="252983" y="41148"/>
                </a:lnTo>
                <a:lnTo>
                  <a:pt x="390214" y="41148"/>
                </a:lnTo>
                <a:lnTo>
                  <a:pt x="416815" y="59973"/>
                </a:lnTo>
                <a:lnTo>
                  <a:pt x="443709" y="86868"/>
                </a:lnTo>
                <a:lnTo>
                  <a:pt x="359664" y="86868"/>
                </a:lnTo>
                <a:lnTo>
                  <a:pt x="329922" y="89368"/>
                </a:lnTo>
                <a:lnTo>
                  <a:pt x="302323" y="96583"/>
                </a:lnTo>
                <a:lnTo>
                  <a:pt x="276725" y="108084"/>
                </a:lnTo>
                <a:lnTo>
                  <a:pt x="252983" y="123444"/>
                </a:lnTo>
                <a:lnTo>
                  <a:pt x="307067" y="129613"/>
                </a:lnTo>
                <a:lnTo>
                  <a:pt x="356835" y="147194"/>
                </a:lnTo>
                <a:lnTo>
                  <a:pt x="357847" y="147828"/>
                </a:lnTo>
                <a:lnTo>
                  <a:pt x="252983" y="147828"/>
                </a:lnTo>
                <a:lnTo>
                  <a:pt x="211240" y="156138"/>
                </a:lnTo>
                <a:lnTo>
                  <a:pt x="177355" y="178879"/>
                </a:lnTo>
                <a:lnTo>
                  <a:pt x="154614" y="212764"/>
                </a:lnTo>
                <a:lnTo>
                  <a:pt x="146303" y="254507"/>
                </a:lnTo>
                <a:lnTo>
                  <a:pt x="154614" y="295608"/>
                </a:lnTo>
                <a:lnTo>
                  <a:pt x="177355" y="329564"/>
                </a:lnTo>
                <a:lnTo>
                  <a:pt x="211240" y="352663"/>
                </a:lnTo>
                <a:lnTo>
                  <a:pt x="252983" y="361187"/>
                </a:lnTo>
                <a:lnTo>
                  <a:pt x="358979" y="361187"/>
                </a:lnTo>
                <a:lnTo>
                  <a:pt x="333353" y="402421"/>
                </a:lnTo>
                <a:lnTo>
                  <a:pt x="312481" y="423672"/>
                </a:lnTo>
                <a:close/>
              </a:path>
              <a:path w="508000" h="509269">
                <a:moveTo>
                  <a:pt x="390214" y="467868"/>
                </a:moveTo>
                <a:lnTo>
                  <a:pt x="252983" y="467868"/>
                </a:lnTo>
                <a:lnTo>
                  <a:pt x="301894" y="462081"/>
                </a:lnTo>
                <a:lnTo>
                  <a:pt x="347091" y="445579"/>
                </a:lnTo>
                <a:lnTo>
                  <a:pt x="387143" y="419647"/>
                </a:lnTo>
                <a:lnTo>
                  <a:pt x="420624" y="385572"/>
                </a:lnTo>
                <a:lnTo>
                  <a:pt x="422148" y="377952"/>
                </a:lnTo>
                <a:lnTo>
                  <a:pt x="422148" y="361187"/>
                </a:lnTo>
                <a:lnTo>
                  <a:pt x="419623" y="331231"/>
                </a:lnTo>
                <a:lnTo>
                  <a:pt x="412242" y="303275"/>
                </a:lnTo>
                <a:lnTo>
                  <a:pt x="400288" y="277606"/>
                </a:lnTo>
                <a:lnTo>
                  <a:pt x="384048" y="254507"/>
                </a:lnTo>
                <a:lnTo>
                  <a:pt x="466344" y="254507"/>
                </a:lnTo>
                <a:lnTo>
                  <a:pt x="460557" y="205835"/>
                </a:lnTo>
                <a:lnTo>
                  <a:pt x="444055" y="161163"/>
                </a:lnTo>
                <a:lnTo>
                  <a:pt x="418123" y="121634"/>
                </a:lnTo>
                <a:lnTo>
                  <a:pt x="384048" y="88392"/>
                </a:lnTo>
                <a:lnTo>
                  <a:pt x="376428" y="86868"/>
                </a:lnTo>
                <a:lnTo>
                  <a:pt x="443709" y="86868"/>
                </a:lnTo>
                <a:lnTo>
                  <a:pt x="472665" y="126209"/>
                </a:lnTo>
                <a:lnTo>
                  <a:pt x="491528" y="165844"/>
                </a:lnTo>
                <a:lnTo>
                  <a:pt x="503379" y="208852"/>
                </a:lnTo>
                <a:lnTo>
                  <a:pt x="507491" y="254507"/>
                </a:lnTo>
                <a:lnTo>
                  <a:pt x="503379" y="300163"/>
                </a:lnTo>
                <a:lnTo>
                  <a:pt x="491528" y="343171"/>
                </a:lnTo>
                <a:lnTo>
                  <a:pt x="472665" y="382806"/>
                </a:lnTo>
                <a:lnTo>
                  <a:pt x="447518" y="418339"/>
                </a:lnTo>
                <a:lnTo>
                  <a:pt x="416815" y="449042"/>
                </a:lnTo>
                <a:lnTo>
                  <a:pt x="390214" y="467868"/>
                </a:lnTo>
                <a:close/>
              </a:path>
              <a:path w="508000" h="509269">
                <a:moveTo>
                  <a:pt x="358979" y="361187"/>
                </a:moveTo>
                <a:lnTo>
                  <a:pt x="252983" y="361187"/>
                </a:lnTo>
                <a:lnTo>
                  <a:pt x="294727" y="352663"/>
                </a:lnTo>
                <a:lnTo>
                  <a:pt x="328612" y="329564"/>
                </a:lnTo>
                <a:lnTo>
                  <a:pt x="351353" y="295608"/>
                </a:lnTo>
                <a:lnTo>
                  <a:pt x="359664" y="254507"/>
                </a:lnTo>
                <a:lnTo>
                  <a:pt x="351353" y="212764"/>
                </a:lnTo>
                <a:lnTo>
                  <a:pt x="328612" y="178879"/>
                </a:lnTo>
                <a:lnTo>
                  <a:pt x="294727" y="156138"/>
                </a:lnTo>
                <a:lnTo>
                  <a:pt x="252983" y="147828"/>
                </a:lnTo>
                <a:lnTo>
                  <a:pt x="357847" y="147828"/>
                </a:lnTo>
                <a:lnTo>
                  <a:pt x="400897" y="174796"/>
                </a:lnTo>
                <a:lnTo>
                  <a:pt x="437863" y="211031"/>
                </a:lnTo>
                <a:lnTo>
                  <a:pt x="466344" y="254507"/>
                </a:lnTo>
                <a:lnTo>
                  <a:pt x="384048" y="254507"/>
                </a:lnTo>
                <a:lnTo>
                  <a:pt x="378025" y="308591"/>
                </a:lnTo>
                <a:lnTo>
                  <a:pt x="360736" y="358359"/>
                </a:lnTo>
                <a:lnTo>
                  <a:pt x="358979" y="361187"/>
                </a:lnTo>
                <a:close/>
              </a:path>
              <a:path w="508000" h="509269">
                <a:moveTo>
                  <a:pt x="326136" y="306324"/>
                </a:moveTo>
                <a:lnTo>
                  <a:pt x="176783" y="306324"/>
                </a:lnTo>
                <a:lnTo>
                  <a:pt x="181355" y="286512"/>
                </a:lnTo>
                <a:lnTo>
                  <a:pt x="192023" y="286512"/>
                </a:lnTo>
                <a:lnTo>
                  <a:pt x="199643" y="280416"/>
                </a:lnTo>
                <a:lnTo>
                  <a:pt x="202691" y="271272"/>
                </a:lnTo>
                <a:lnTo>
                  <a:pt x="219455" y="199643"/>
                </a:lnTo>
                <a:lnTo>
                  <a:pt x="220979" y="199643"/>
                </a:lnTo>
                <a:lnTo>
                  <a:pt x="220979" y="190500"/>
                </a:lnTo>
                <a:lnTo>
                  <a:pt x="214883" y="184404"/>
                </a:lnTo>
                <a:lnTo>
                  <a:pt x="207263" y="184404"/>
                </a:lnTo>
                <a:lnTo>
                  <a:pt x="211835" y="170688"/>
                </a:lnTo>
                <a:lnTo>
                  <a:pt x="292607" y="170688"/>
                </a:lnTo>
                <a:lnTo>
                  <a:pt x="288035" y="184404"/>
                </a:lnTo>
                <a:lnTo>
                  <a:pt x="280630" y="185499"/>
                </a:lnTo>
                <a:lnTo>
                  <a:pt x="274510" y="188595"/>
                </a:lnTo>
                <a:lnTo>
                  <a:pt x="269819" y="193405"/>
                </a:lnTo>
                <a:lnTo>
                  <a:pt x="266699" y="199643"/>
                </a:lnTo>
                <a:lnTo>
                  <a:pt x="249935" y="271272"/>
                </a:lnTo>
                <a:lnTo>
                  <a:pt x="249935" y="280416"/>
                </a:lnTo>
                <a:lnTo>
                  <a:pt x="254507" y="284988"/>
                </a:lnTo>
                <a:lnTo>
                  <a:pt x="331059" y="284988"/>
                </a:lnTo>
                <a:lnTo>
                  <a:pt x="326136" y="306324"/>
                </a:lnTo>
                <a:close/>
              </a:path>
              <a:path w="508000" h="509269">
                <a:moveTo>
                  <a:pt x="331059" y="284988"/>
                </a:moveTo>
                <a:lnTo>
                  <a:pt x="272795" y="284988"/>
                </a:lnTo>
                <a:lnTo>
                  <a:pt x="289821" y="282297"/>
                </a:lnTo>
                <a:lnTo>
                  <a:pt x="303847" y="274891"/>
                </a:lnTo>
                <a:lnTo>
                  <a:pt x="314158" y="263771"/>
                </a:lnTo>
                <a:lnTo>
                  <a:pt x="320040" y="249936"/>
                </a:lnTo>
                <a:lnTo>
                  <a:pt x="320040" y="246888"/>
                </a:lnTo>
                <a:lnTo>
                  <a:pt x="339852" y="246888"/>
                </a:lnTo>
                <a:lnTo>
                  <a:pt x="331059" y="28498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3215639" y="3447288"/>
            <a:ext cx="913130" cy="1714500"/>
            <a:chOff x="3215639" y="3447288"/>
            <a:chExt cx="913130" cy="1714500"/>
          </a:xfrm>
        </p:grpSpPr>
        <p:sp>
          <p:nvSpPr>
            <p:cNvPr id="17" name="object 17" descr=""/>
            <p:cNvSpPr/>
            <p:nvPr/>
          </p:nvSpPr>
          <p:spPr>
            <a:xfrm>
              <a:off x="3229355" y="3767327"/>
              <a:ext cx="899160" cy="104139"/>
            </a:xfrm>
            <a:custGeom>
              <a:avLst/>
              <a:gdLst/>
              <a:ahLst/>
              <a:cxnLst/>
              <a:rect l="l" t="t" r="r" b="b"/>
              <a:pathLst>
                <a:path w="899160" h="104139">
                  <a:moveTo>
                    <a:pt x="0" y="103632"/>
                  </a:moveTo>
                  <a:lnTo>
                    <a:pt x="899159" y="103632"/>
                  </a:lnTo>
                  <a:lnTo>
                    <a:pt x="899159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29355" y="3447288"/>
              <a:ext cx="899160" cy="320040"/>
            </a:xfrm>
            <a:custGeom>
              <a:avLst/>
              <a:gdLst/>
              <a:ahLst/>
              <a:cxnLst/>
              <a:rect l="l" t="t" r="r" b="b"/>
              <a:pathLst>
                <a:path w="899160" h="320039">
                  <a:moveTo>
                    <a:pt x="899159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899159" y="0"/>
                  </a:lnTo>
                  <a:lnTo>
                    <a:pt x="899159" y="320039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4531" y="3534155"/>
              <a:ext cx="362711" cy="15392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215639" y="3785615"/>
              <a:ext cx="26034" cy="1376680"/>
            </a:xfrm>
            <a:custGeom>
              <a:avLst/>
              <a:gdLst/>
              <a:ahLst/>
              <a:cxnLst/>
              <a:rect l="l" t="t" r="r" b="b"/>
              <a:pathLst>
                <a:path w="26035" h="1376679">
                  <a:moveTo>
                    <a:pt x="22859" y="1376171"/>
                  </a:moveTo>
                  <a:lnTo>
                    <a:pt x="0" y="1376171"/>
                  </a:lnTo>
                  <a:lnTo>
                    <a:pt x="3048" y="0"/>
                  </a:lnTo>
                  <a:lnTo>
                    <a:pt x="25908" y="0"/>
                  </a:lnTo>
                  <a:lnTo>
                    <a:pt x="22859" y="137617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/>
          <p:nvPr/>
        </p:nvSpPr>
        <p:spPr>
          <a:xfrm>
            <a:off x="3494532" y="2718828"/>
            <a:ext cx="367665" cy="767080"/>
          </a:xfrm>
          <a:custGeom>
            <a:avLst/>
            <a:gdLst/>
            <a:ahLst/>
            <a:cxnLst/>
            <a:rect l="l" t="t" r="r" b="b"/>
            <a:pathLst>
              <a:path w="367664" h="767079">
                <a:moveTo>
                  <a:pt x="367284" y="0"/>
                </a:moveTo>
                <a:lnTo>
                  <a:pt x="0" y="0"/>
                </a:lnTo>
                <a:lnTo>
                  <a:pt x="172199" y="169367"/>
                </a:lnTo>
                <a:lnTo>
                  <a:pt x="172199" y="766572"/>
                </a:lnTo>
                <a:lnTo>
                  <a:pt x="198107" y="766572"/>
                </a:lnTo>
                <a:lnTo>
                  <a:pt x="198107" y="167767"/>
                </a:lnTo>
                <a:lnTo>
                  <a:pt x="3672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06624"/>
            <a:ext cx="900683" cy="2802636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5143500" y="5583935"/>
            <a:ext cx="94615" cy="22860"/>
          </a:xfrm>
          <a:custGeom>
            <a:avLst/>
            <a:gdLst/>
            <a:ahLst/>
            <a:cxnLst/>
            <a:rect l="l" t="t" r="r" b="b"/>
            <a:pathLst>
              <a:path w="94614" h="22860">
                <a:moveTo>
                  <a:pt x="94488" y="22860"/>
                </a:moveTo>
                <a:lnTo>
                  <a:pt x="0" y="22860"/>
                </a:lnTo>
                <a:lnTo>
                  <a:pt x="0" y="0"/>
                </a:lnTo>
                <a:lnTo>
                  <a:pt x="94488" y="0"/>
                </a:lnTo>
                <a:lnTo>
                  <a:pt x="94488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5309615" y="5583935"/>
            <a:ext cx="96520" cy="22860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1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1" y="0"/>
                </a:lnTo>
                <a:lnTo>
                  <a:pt x="96011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5477255" y="5583935"/>
            <a:ext cx="96520" cy="22860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1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1" y="0"/>
                </a:lnTo>
                <a:lnTo>
                  <a:pt x="96011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5644896" y="5480303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96012" y="103632"/>
                </a:moveTo>
                <a:lnTo>
                  <a:pt x="0" y="103632"/>
                </a:lnTo>
                <a:lnTo>
                  <a:pt x="0" y="126492"/>
                </a:lnTo>
                <a:lnTo>
                  <a:pt x="96012" y="126492"/>
                </a:lnTo>
                <a:lnTo>
                  <a:pt x="96012" y="103632"/>
                </a:lnTo>
                <a:close/>
              </a:path>
              <a:path w="158750" h="127000">
                <a:moveTo>
                  <a:pt x="158496" y="0"/>
                </a:moveTo>
                <a:lnTo>
                  <a:pt x="135623" y="0"/>
                </a:lnTo>
                <a:lnTo>
                  <a:pt x="135623" y="94488"/>
                </a:lnTo>
                <a:lnTo>
                  <a:pt x="158496" y="94488"/>
                </a:lnTo>
                <a:lnTo>
                  <a:pt x="15849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791961" y="4309871"/>
            <a:ext cx="0" cy="1099185"/>
          </a:xfrm>
          <a:custGeom>
            <a:avLst/>
            <a:gdLst/>
            <a:ahLst/>
            <a:cxnLst/>
            <a:rect l="l" t="t" r="r" b="b"/>
            <a:pathLst>
              <a:path w="0" h="1099185">
                <a:moveTo>
                  <a:pt x="0" y="0"/>
                </a:moveTo>
                <a:lnTo>
                  <a:pt x="0" y="1098803"/>
                </a:lnTo>
              </a:path>
            </a:pathLst>
          </a:custGeom>
          <a:ln w="22860">
            <a:solidFill>
              <a:srgbClr val="1F386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963668" y="5531865"/>
            <a:ext cx="108585" cy="74930"/>
          </a:xfrm>
          <a:custGeom>
            <a:avLst/>
            <a:gdLst/>
            <a:ahLst/>
            <a:cxnLst/>
            <a:rect l="l" t="t" r="r" b="b"/>
            <a:pathLst>
              <a:path w="108585" h="74929">
                <a:moveTo>
                  <a:pt x="108191" y="52070"/>
                </a:moveTo>
                <a:lnTo>
                  <a:pt x="24371" y="52070"/>
                </a:lnTo>
                <a:lnTo>
                  <a:pt x="24371" y="0"/>
                </a:lnTo>
                <a:lnTo>
                  <a:pt x="0" y="0"/>
                </a:lnTo>
                <a:lnTo>
                  <a:pt x="0" y="52070"/>
                </a:lnTo>
                <a:lnTo>
                  <a:pt x="0" y="74930"/>
                </a:lnTo>
                <a:lnTo>
                  <a:pt x="108191" y="74930"/>
                </a:lnTo>
                <a:lnTo>
                  <a:pt x="108191" y="5207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3226307" y="4163567"/>
            <a:ext cx="922019" cy="475615"/>
            <a:chOff x="3226307" y="4163567"/>
            <a:chExt cx="922019" cy="475615"/>
          </a:xfrm>
        </p:grpSpPr>
        <p:sp>
          <p:nvSpPr>
            <p:cNvPr id="30" name="object 30" descr=""/>
            <p:cNvSpPr/>
            <p:nvPr/>
          </p:nvSpPr>
          <p:spPr>
            <a:xfrm>
              <a:off x="3412235" y="4517135"/>
              <a:ext cx="736600" cy="121920"/>
            </a:xfrm>
            <a:custGeom>
              <a:avLst/>
              <a:gdLst/>
              <a:ahLst/>
              <a:cxnLst/>
              <a:rect l="l" t="t" r="r" b="b"/>
              <a:pathLst>
                <a:path w="736600" h="121920">
                  <a:moveTo>
                    <a:pt x="0" y="121920"/>
                  </a:moveTo>
                  <a:lnTo>
                    <a:pt x="736091" y="1219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412235" y="4163567"/>
              <a:ext cx="736600" cy="353695"/>
            </a:xfrm>
            <a:custGeom>
              <a:avLst/>
              <a:gdLst/>
              <a:ahLst/>
              <a:cxnLst/>
              <a:rect l="l" t="t" r="r" b="b"/>
              <a:pathLst>
                <a:path w="736600" h="353695">
                  <a:moveTo>
                    <a:pt x="736091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736091" y="0"/>
                  </a:lnTo>
                  <a:lnTo>
                    <a:pt x="736091" y="353567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500627" y="4297680"/>
              <a:ext cx="35560" cy="91440"/>
            </a:xfrm>
            <a:custGeom>
              <a:avLst/>
              <a:gdLst/>
              <a:ahLst/>
              <a:cxnLst/>
              <a:rect l="l" t="t" r="r" b="b"/>
              <a:pathLst>
                <a:path w="35560" h="91439">
                  <a:moveTo>
                    <a:pt x="35052" y="91439"/>
                  </a:moveTo>
                  <a:lnTo>
                    <a:pt x="18288" y="91439"/>
                  </a:lnTo>
                  <a:lnTo>
                    <a:pt x="18288" y="15239"/>
                  </a:lnTo>
                  <a:lnTo>
                    <a:pt x="0" y="15239"/>
                  </a:lnTo>
                  <a:lnTo>
                    <a:pt x="9144" y="0"/>
                  </a:lnTo>
                  <a:lnTo>
                    <a:pt x="35052" y="0"/>
                  </a:lnTo>
                  <a:lnTo>
                    <a:pt x="35052" y="91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7683" y="4296155"/>
              <a:ext cx="199644" cy="944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3" y="4297679"/>
              <a:ext cx="248412" cy="9296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226307" y="4363211"/>
              <a:ext cx="180340" cy="26034"/>
            </a:xfrm>
            <a:custGeom>
              <a:avLst/>
              <a:gdLst/>
              <a:ahLst/>
              <a:cxnLst/>
              <a:rect l="l" t="t" r="r" b="b"/>
              <a:pathLst>
                <a:path w="180339" h="26035">
                  <a:moveTo>
                    <a:pt x="179832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179832" y="0"/>
                  </a:lnTo>
                  <a:lnTo>
                    <a:pt x="179832" y="259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/>
          <p:nvPr/>
        </p:nvSpPr>
        <p:spPr>
          <a:xfrm>
            <a:off x="3521964" y="468934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689604" y="468934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857244" y="4689347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7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7" y="0"/>
                </a:lnTo>
                <a:lnTo>
                  <a:pt x="94487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023360" y="4689347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4166616" y="4593335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166616" y="4425696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4166616" y="4259579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3" y="94487"/>
                </a:moveTo>
                <a:lnTo>
                  <a:pt x="0" y="94487"/>
                </a:lnTo>
                <a:lnTo>
                  <a:pt x="0" y="0"/>
                </a:lnTo>
                <a:lnTo>
                  <a:pt x="24383" y="0"/>
                </a:lnTo>
                <a:lnTo>
                  <a:pt x="24383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4165092" y="4093730"/>
            <a:ext cx="26034" cy="93980"/>
          </a:xfrm>
          <a:custGeom>
            <a:avLst/>
            <a:gdLst/>
            <a:ahLst/>
            <a:cxnLst/>
            <a:rect l="l" t="t" r="r" b="b"/>
            <a:pathLst>
              <a:path w="26035" h="93979">
                <a:moveTo>
                  <a:pt x="25908" y="0"/>
                </a:moveTo>
                <a:lnTo>
                  <a:pt x="0" y="0"/>
                </a:lnTo>
                <a:lnTo>
                  <a:pt x="0" y="24130"/>
                </a:lnTo>
                <a:lnTo>
                  <a:pt x="1524" y="24130"/>
                </a:lnTo>
                <a:lnTo>
                  <a:pt x="1524" y="93980"/>
                </a:lnTo>
                <a:lnTo>
                  <a:pt x="25908" y="93980"/>
                </a:lnTo>
                <a:lnTo>
                  <a:pt x="25908" y="24130"/>
                </a:lnTo>
                <a:lnTo>
                  <a:pt x="2590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3997452" y="40934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3829811" y="40934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663696" y="4093464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7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7" y="0"/>
                </a:lnTo>
                <a:lnTo>
                  <a:pt x="94487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3496055" y="40934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343655" y="4093730"/>
            <a:ext cx="81280" cy="38100"/>
          </a:xfrm>
          <a:custGeom>
            <a:avLst/>
            <a:gdLst/>
            <a:ahLst/>
            <a:cxnLst/>
            <a:rect l="l" t="t" r="r" b="b"/>
            <a:pathLst>
              <a:path w="81279" h="38100">
                <a:moveTo>
                  <a:pt x="80772" y="0"/>
                </a:moveTo>
                <a:lnTo>
                  <a:pt x="0" y="0"/>
                </a:lnTo>
                <a:lnTo>
                  <a:pt x="0" y="24130"/>
                </a:lnTo>
                <a:lnTo>
                  <a:pt x="0" y="38100"/>
                </a:lnTo>
                <a:lnTo>
                  <a:pt x="22860" y="38100"/>
                </a:lnTo>
                <a:lnTo>
                  <a:pt x="22860" y="24130"/>
                </a:lnTo>
                <a:lnTo>
                  <a:pt x="80772" y="24130"/>
                </a:lnTo>
                <a:lnTo>
                  <a:pt x="80772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3343655" y="4203191"/>
            <a:ext cx="22860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59" y="96012"/>
                </a:moveTo>
                <a:lnTo>
                  <a:pt x="0" y="96012"/>
                </a:lnTo>
                <a:lnTo>
                  <a:pt x="0" y="0"/>
                </a:lnTo>
                <a:lnTo>
                  <a:pt x="22859" y="0"/>
                </a:lnTo>
                <a:lnTo>
                  <a:pt x="22859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343655" y="4370832"/>
            <a:ext cx="22860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59" y="96011"/>
                </a:moveTo>
                <a:lnTo>
                  <a:pt x="0" y="96011"/>
                </a:lnTo>
                <a:lnTo>
                  <a:pt x="0" y="0"/>
                </a:lnTo>
                <a:lnTo>
                  <a:pt x="22859" y="0"/>
                </a:lnTo>
                <a:lnTo>
                  <a:pt x="22859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3343655" y="4538472"/>
            <a:ext cx="22860" cy="94615"/>
          </a:xfrm>
          <a:custGeom>
            <a:avLst/>
            <a:gdLst/>
            <a:ahLst/>
            <a:cxnLst/>
            <a:rect l="l" t="t" r="r" b="b"/>
            <a:pathLst>
              <a:path w="22860" h="94614">
                <a:moveTo>
                  <a:pt x="22859" y="94488"/>
                </a:moveTo>
                <a:lnTo>
                  <a:pt x="0" y="94488"/>
                </a:lnTo>
                <a:lnTo>
                  <a:pt x="0" y="0"/>
                </a:lnTo>
                <a:lnTo>
                  <a:pt x="22859" y="0"/>
                </a:lnTo>
                <a:lnTo>
                  <a:pt x="22859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3355848" y="4689347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8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8" y="0"/>
                </a:lnTo>
                <a:lnTo>
                  <a:pt x="94488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3320796" y="4320540"/>
            <a:ext cx="102235" cy="104139"/>
          </a:xfrm>
          <a:custGeom>
            <a:avLst/>
            <a:gdLst/>
            <a:ahLst/>
            <a:cxnLst/>
            <a:rect l="l" t="t" r="r" b="b"/>
            <a:pathLst>
              <a:path w="102235" h="104139">
                <a:moveTo>
                  <a:pt x="51816" y="103631"/>
                </a:moveTo>
                <a:lnTo>
                  <a:pt x="31503" y="99607"/>
                </a:lnTo>
                <a:lnTo>
                  <a:pt x="15049" y="88582"/>
                </a:lnTo>
                <a:lnTo>
                  <a:pt x="4024" y="72128"/>
                </a:lnTo>
                <a:lnTo>
                  <a:pt x="0" y="51815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71247" y="4024"/>
                </a:lnTo>
                <a:lnTo>
                  <a:pt x="87249" y="15049"/>
                </a:lnTo>
                <a:lnTo>
                  <a:pt x="98107" y="31503"/>
                </a:lnTo>
                <a:lnTo>
                  <a:pt x="102108" y="51815"/>
                </a:lnTo>
                <a:lnTo>
                  <a:pt x="98107" y="72128"/>
                </a:lnTo>
                <a:lnTo>
                  <a:pt x="87249" y="88582"/>
                </a:lnTo>
                <a:lnTo>
                  <a:pt x="71247" y="99607"/>
                </a:lnTo>
                <a:lnTo>
                  <a:pt x="51816" y="10363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3208019" y="4939284"/>
            <a:ext cx="923925" cy="475615"/>
            <a:chOff x="3208019" y="4939284"/>
            <a:chExt cx="923925" cy="475615"/>
          </a:xfrm>
        </p:grpSpPr>
        <p:sp>
          <p:nvSpPr>
            <p:cNvPr id="55" name="object 55" descr=""/>
            <p:cNvSpPr/>
            <p:nvPr/>
          </p:nvSpPr>
          <p:spPr>
            <a:xfrm>
              <a:off x="3395472" y="5294376"/>
              <a:ext cx="736600" cy="120650"/>
            </a:xfrm>
            <a:custGeom>
              <a:avLst/>
              <a:gdLst/>
              <a:ahLst/>
              <a:cxnLst/>
              <a:rect l="l" t="t" r="r" b="b"/>
              <a:pathLst>
                <a:path w="736600" h="120650">
                  <a:moveTo>
                    <a:pt x="0" y="120395"/>
                  </a:moveTo>
                  <a:lnTo>
                    <a:pt x="736091" y="120395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2039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395472" y="4939284"/>
              <a:ext cx="736600" cy="355600"/>
            </a:xfrm>
            <a:custGeom>
              <a:avLst/>
              <a:gdLst/>
              <a:ahLst/>
              <a:cxnLst/>
              <a:rect l="l" t="t" r="r" b="b"/>
              <a:pathLst>
                <a:path w="736600" h="355600">
                  <a:moveTo>
                    <a:pt x="736091" y="355092"/>
                  </a:moveTo>
                  <a:lnTo>
                    <a:pt x="0" y="355092"/>
                  </a:lnTo>
                  <a:lnTo>
                    <a:pt x="0" y="0"/>
                  </a:lnTo>
                  <a:lnTo>
                    <a:pt x="736091" y="0"/>
                  </a:lnTo>
                  <a:lnTo>
                    <a:pt x="736091" y="35509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491483" y="4998720"/>
              <a:ext cx="35560" cy="91440"/>
            </a:xfrm>
            <a:custGeom>
              <a:avLst/>
              <a:gdLst/>
              <a:ahLst/>
              <a:cxnLst/>
              <a:rect l="l" t="t" r="r" b="b"/>
              <a:pathLst>
                <a:path w="35560" h="91439">
                  <a:moveTo>
                    <a:pt x="35051" y="91440"/>
                  </a:moveTo>
                  <a:lnTo>
                    <a:pt x="18288" y="91440"/>
                  </a:lnTo>
                  <a:lnTo>
                    <a:pt x="18288" y="15240"/>
                  </a:lnTo>
                  <a:lnTo>
                    <a:pt x="0" y="15240"/>
                  </a:lnTo>
                  <a:lnTo>
                    <a:pt x="10667" y="0"/>
                  </a:lnTo>
                  <a:lnTo>
                    <a:pt x="35051" y="0"/>
                  </a:lnTo>
                  <a:lnTo>
                    <a:pt x="35051" y="91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0064" y="4997196"/>
              <a:ext cx="198119" cy="9448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5428" y="4997195"/>
              <a:ext cx="234695" cy="9448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8935" y="5148072"/>
              <a:ext cx="173736" cy="9448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208019" y="5138928"/>
              <a:ext cx="181610" cy="26034"/>
            </a:xfrm>
            <a:custGeom>
              <a:avLst/>
              <a:gdLst/>
              <a:ahLst/>
              <a:cxnLst/>
              <a:rect l="l" t="t" r="r" b="b"/>
              <a:pathLst>
                <a:path w="181610" h="26035">
                  <a:moveTo>
                    <a:pt x="181356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25907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/>
          <p:nvPr/>
        </p:nvSpPr>
        <p:spPr>
          <a:xfrm>
            <a:off x="3505200" y="5465064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8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8" y="0"/>
                </a:lnTo>
                <a:lnTo>
                  <a:pt x="94488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3671315" y="54650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3838955" y="54650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4006596" y="54650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4148327" y="5369052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4148327" y="5201411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4148327" y="5035296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4" y="94487"/>
                </a:moveTo>
                <a:lnTo>
                  <a:pt x="0" y="94487"/>
                </a:lnTo>
                <a:lnTo>
                  <a:pt x="0" y="0"/>
                </a:lnTo>
                <a:lnTo>
                  <a:pt x="24384" y="0"/>
                </a:lnTo>
                <a:lnTo>
                  <a:pt x="24384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4146804" y="4869446"/>
            <a:ext cx="26034" cy="93980"/>
          </a:xfrm>
          <a:custGeom>
            <a:avLst/>
            <a:gdLst/>
            <a:ahLst/>
            <a:cxnLst/>
            <a:rect l="l" t="t" r="r" b="b"/>
            <a:pathLst>
              <a:path w="26035" h="93979">
                <a:moveTo>
                  <a:pt x="25908" y="0"/>
                </a:moveTo>
                <a:lnTo>
                  <a:pt x="0" y="0"/>
                </a:lnTo>
                <a:lnTo>
                  <a:pt x="0" y="24130"/>
                </a:lnTo>
                <a:lnTo>
                  <a:pt x="1511" y="24130"/>
                </a:lnTo>
                <a:lnTo>
                  <a:pt x="1511" y="93980"/>
                </a:lnTo>
                <a:lnTo>
                  <a:pt x="25908" y="93980"/>
                </a:lnTo>
                <a:lnTo>
                  <a:pt x="25908" y="24130"/>
                </a:lnTo>
                <a:lnTo>
                  <a:pt x="2590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3980688" y="4869179"/>
            <a:ext cx="94615" cy="24765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8" y="24384"/>
                </a:moveTo>
                <a:lnTo>
                  <a:pt x="0" y="24384"/>
                </a:lnTo>
                <a:lnTo>
                  <a:pt x="0" y="0"/>
                </a:lnTo>
                <a:lnTo>
                  <a:pt x="94488" y="0"/>
                </a:lnTo>
                <a:lnTo>
                  <a:pt x="94488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3813047" y="4869179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3645408" y="4869179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3477767" y="4869179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3325368" y="4869446"/>
            <a:ext cx="81280" cy="38100"/>
          </a:xfrm>
          <a:custGeom>
            <a:avLst/>
            <a:gdLst/>
            <a:ahLst/>
            <a:cxnLst/>
            <a:rect l="l" t="t" r="r" b="b"/>
            <a:pathLst>
              <a:path w="81279" h="38100">
                <a:moveTo>
                  <a:pt x="80759" y="0"/>
                </a:moveTo>
                <a:lnTo>
                  <a:pt x="0" y="0"/>
                </a:lnTo>
                <a:lnTo>
                  <a:pt x="0" y="24130"/>
                </a:lnTo>
                <a:lnTo>
                  <a:pt x="0" y="38100"/>
                </a:lnTo>
                <a:lnTo>
                  <a:pt x="24371" y="38100"/>
                </a:lnTo>
                <a:lnTo>
                  <a:pt x="24371" y="24130"/>
                </a:lnTo>
                <a:lnTo>
                  <a:pt x="80759" y="24130"/>
                </a:lnTo>
                <a:lnTo>
                  <a:pt x="80759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3325367" y="4978908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3325367" y="5146548"/>
            <a:ext cx="24765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3" y="0"/>
                </a:lnTo>
                <a:lnTo>
                  <a:pt x="24383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3325367" y="5314188"/>
            <a:ext cx="24765" cy="94615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3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3" y="0"/>
                </a:lnTo>
                <a:lnTo>
                  <a:pt x="24383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3337559" y="5465064"/>
            <a:ext cx="96520" cy="24765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3304032" y="5096255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51816" y="105156"/>
                </a:moveTo>
                <a:lnTo>
                  <a:pt x="31503" y="100893"/>
                </a:lnTo>
                <a:lnTo>
                  <a:pt x="15049" y="89344"/>
                </a:lnTo>
                <a:lnTo>
                  <a:pt x="4024" y="72366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71247" y="4024"/>
                </a:lnTo>
                <a:lnTo>
                  <a:pt x="87249" y="15049"/>
                </a:lnTo>
                <a:lnTo>
                  <a:pt x="98107" y="31503"/>
                </a:lnTo>
                <a:lnTo>
                  <a:pt x="102108" y="51816"/>
                </a:lnTo>
                <a:lnTo>
                  <a:pt x="98107" y="72366"/>
                </a:lnTo>
                <a:lnTo>
                  <a:pt x="87249" y="89344"/>
                </a:lnTo>
                <a:lnTo>
                  <a:pt x="71247" y="100893"/>
                </a:lnTo>
                <a:lnTo>
                  <a:pt x="51816" y="10515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43116" y="6390132"/>
            <a:ext cx="3410711" cy="271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435083" y="1123187"/>
            <a:ext cx="508000" cy="509270"/>
          </a:xfrm>
          <a:custGeom>
            <a:avLst/>
            <a:gdLst/>
            <a:ahLst/>
            <a:cxnLst/>
            <a:rect l="l" t="t" r="r" b="b"/>
            <a:pathLst>
              <a:path w="508000" h="509269">
                <a:moveTo>
                  <a:pt x="252983" y="509016"/>
                </a:moveTo>
                <a:lnTo>
                  <a:pt x="207381" y="504903"/>
                </a:lnTo>
                <a:lnTo>
                  <a:pt x="164512" y="493052"/>
                </a:lnTo>
                <a:lnTo>
                  <a:pt x="125080" y="474189"/>
                </a:lnTo>
                <a:lnTo>
                  <a:pt x="89788" y="449042"/>
                </a:lnTo>
                <a:lnTo>
                  <a:pt x="59337" y="418339"/>
                </a:lnTo>
                <a:lnTo>
                  <a:pt x="34431" y="382806"/>
                </a:lnTo>
                <a:lnTo>
                  <a:pt x="15770" y="343171"/>
                </a:lnTo>
                <a:lnTo>
                  <a:pt x="4059" y="300163"/>
                </a:lnTo>
                <a:lnTo>
                  <a:pt x="0" y="254507"/>
                </a:lnTo>
                <a:lnTo>
                  <a:pt x="4059" y="208852"/>
                </a:lnTo>
                <a:lnTo>
                  <a:pt x="15770" y="165844"/>
                </a:lnTo>
                <a:lnTo>
                  <a:pt x="34431" y="126209"/>
                </a:lnTo>
                <a:lnTo>
                  <a:pt x="59337" y="90676"/>
                </a:lnTo>
                <a:lnTo>
                  <a:pt x="89788" y="59973"/>
                </a:lnTo>
                <a:lnTo>
                  <a:pt x="125080" y="34826"/>
                </a:lnTo>
                <a:lnTo>
                  <a:pt x="164512" y="15963"/>
                </a:lnTo>
                <a:lnTo>
                  <a:pt x="207381" y="4112"/>
                </a:lnTo>
                <a:lnTo>
                  <a:pt x="252983" y="0"/>
                </a:lnTo>
                <a:lnTo>
                  <a:pt x="298639" y="4112"/>
                </a:lnTo>
                <a:lnTo>
                  <a:pt x="341647" y="15963"/>
                </a:lnTo>
                <a:lnTo>
                  <a:pt x="381282" y="34826"/>
                </a:lnTo>
                <a:lnTo>
                  <a:pt x="390214" y="41148"/>
                </a:lnTo>
                <a:lnTo>
                  <a:pt x="252983" y="41148"/>
                </a:lnTo>
                <a:lnTo>
                  <a:pt x="204311" y="46934"/>
                </a:lnTo>
                <a:lnTo>
                  <a:pt x="159638" y="63436"/>
                </a:lnTo>
                <a:lnTo>
                  <a:pt x="120110" y="89368"/>
                </a:lnTo>
                <a:lnTo>
                  <a:pt x="86867" y="123444"/>
                </a:lnTo>
                <a:lnTo>
                  <a:pt x="85343" y="132588"/>
                </a:lnTo>
                <a:lnTo>
                  <a:pt x="85343" y="147828"/>
                </a:lnTo>
                <a:lnTo>
                  <a:pt x="87868" y="177784"/>
                </a:lnTo>
                <a:lnTo>
                  <a:pt x="95249" y="205740"/>
                </a:lnTo>
                <a:lnTo>
                  <a:pt x="107203" y="231409"/>
                </a:lnTo>
                <a:lnTo>
                  <a:pt x="123443" y="254507"/>
                </a:lnTo>
                <a:lnTo>
                  <a:pt x="41147" y="254507"/>
                </a:lnTo>
                <a:lnTo>
                  <a:pt x="46720" y="303418"/>
                </a:lnTo>
                <a:lnTo>
                  <a:pt x="62864" y="348615"/>
                </a:lnTo>
                <a:lnTo>
                  <a:pt x="88725" y="388667"/>
                </a:lnTo>
                <a:lnTo>
                  <a:pt x="123443" y="422148"/>
                </a:lnTo>
                <a:lnTo>
                  <a:pt x="131063" y="423672"/>
                </a:lnTo>
                <a:lnTo>
                  <a:pt x="312481" y="423672"/>
                </a:lnTo>
                <a:lnTo>
                  <a:pt x="297045" y="439387"/>
                </a:lnTo>
                <a:lnTo>
                  <a:pt x="252983" y="467868"/>
                </a:lnTo>
                <a:lnTo>
                  <a:pt x="390214" y="467868"/>
                </a:lnTo>
                <a:lnTo>
                  <a:pt x="381282" y="474189"/>
                </a:lnTo>
                <a:lnTo>
                  <a:pt x="341647" y="493052"/>
                </a:lnTo>
                <a:lnTo>
                  <a:pt x="298639" y="504903"/>
                </a:lnTo>
                <a:lnTo>
                  <a:pt x="252983" y="509016"/>
                </a:lnTo>
                <a:close/>
              </a:path>
              <a:path w="508000" h="509269">
                <a:moveTo>
                  <a:pt x="312481" y="423672"/>
                </a:moveTo>
                <a:lnTo>
                  <a:pt x="146303" y="423672"/>
                </a:lnTo>
                <a:lnTo>
                  <a:pt x="176260" y="420933"/>
                </a:lnTo>
                <a:lnTo>
                  <a:pt x="204215" y="413194"/>
                </a:lnTo>
                <a:lnTo>
                  <a:pt x="229885" y="401169"/>
                </a:lnTo>
                <a:lnTo>
                  <a:pt x="252983" y="385572"/>
                </a:lnTo>
                <a:lnTo>
                  <a:pt x="199643" y="379549"/>
                </a:lnTo>
                <a:lnTo>
                  <a:pt x="150327" y="362260"/>
                </a:lnTo>
                <a:lnTo>
                  <a:pt x="106497" y="334877"/>
                </a:lnTo>
                <a:lnTo>
                  <a:pt x="69616" y="298569"/>
                </a:lnTo>
                <a:lnTo>
                  <a:pt x="41147" y="254507"/>
                </a:lnTo>
                <a:lnTo>
                  <a:pt x="123443" y="254507"/>
                </a:lnTo>
                <a:lnTo>
                  <a:pt x="129454" y="200424"/>
                </a:lnTo>
                <a:lnTo>
                  <a:pt x="146657" y="150656"/>
                </a:lnTo>
                <a:lnTo>
                  <a:pt x="173809" y="106594"/>
                </a:lnTo>
                <a:lnTo>
                  <a:pt x="209665" y="69628"/>
                </a:lnTo>
                <a:lnTo>
                  <a:pt x="252983" y="41148"/>
                </a:lnTo>
                <a:lnTo>
                  <a:pt x="390214" y="41148"/>
                </a:lnTo>
                <a:lnTo>
                  <a:pt x="416815" y="59973"/>
                </a:lnTo>
                <a:lnTo>
                  <a:pt x="443709" y="86868"/>
                </a:lnTo>
                <a:lnTo>
                  <a:pt x="359664" y="86868"/>
                </a:lnTo>
                <a:lnTo>
                  <a:pt x="329922" y="89368"/>
                </a:lnTo>
                <a:lnTo>
                  <a:pt x="302323" y="96583"/>
                </a:lnTo>
                <a:lnTo>
                  <a:pt x="276725" y="108084"/>
                </a:lnTo>
                <a:lnTo>
                  <a:pt x="252983" y="123444"/>
                </a:lnTo>
                <a:lnTo>
                  <a:pt x="307067" y="129613"/>
                </a:lnTo>
                <a:lnTo>
                  <a:pt x="356835" y="147194"/>
                </a:lnTo>
                <a:lnTo>
                  <a:pt x="357847" y="147828"/>
                </a:lnTo>
                <a:lnTo>
                  <a:pt x="252983" y="147828"/>
                </a:lnTo>
                <a:lnTo>
                  <a:pt x="211240" y="156138"/>
                </a:lnTo>
                <a:lnTo>
                  <a:pt x="177355" y="178879"/>
                </a:lnTo>
                <a:lnTo>
                  <a:pt x="154614" y="212764"/>
                </a:lnTo>
                <a:lnTo>
                  <a:pt x="146303" y="254507"/>
                </a:lnTo>
                <a:lnTo>
                  <a:pt x="154614" y="295608"/>
                </a:lnTo>
                <a:lnTo>
                  <a:pt x="177355" y="329564"/>
                </a:lnTo>
                <a:lnTo>
                  <a:pt x="211240" y="352663"/>
                </a:lnTo>
                <a:lnTo>
                  <a:pt x="252983" y="361187"/>
                </a:lnTo>
                <a:lnTo>
                  <a:pt x="358979" y="361187"/>
                </a:lnTo>
                <a:lnTo>
                  <a:pt x="333353" y="402421"/>
                </a:lnTo>
                <a:lnTo>
                  <a:pt x="312481" y="423672"/>
                </a:lnTo>
                <a:close/>
              </a:path>
              <a:path w="508000" h="509269">
                <a:moveTo>
                  <a:pt x="390214" y="467868"/>
                </a:moveTo>
                <a:lnTo>
                  <a:pt x="252983" y="467868"/>
                </a:lnTo>
                <a:lnTo>
                  <a:pt x="301894" y="462081"/>
                </a:lnTo>
                <a:lnTo>
                  <a:pt x="347091" y="445579"/>
                </a:lnTo>
                <a:lnTo>
                  <a:pt x="387143" y="419647"/>
                </a:lnTo>
                <a:lnTo>
                  <a:pt x="420624" y="385572"/>
                </a:lnTo>
                <a:lnTo>
                  <a:pt x="422148" y="377952"/>
                </a:lnTo>
                <a:lnTo>
                  <a:pt x="422148" y="361187"/>
                </a:lnTo>
                <a:lnTo>
                  <a:pt x="419623" y="331231"/>
                </a:lnTo>
                <a:lnTo>
                  <a:pt x="412242" y="303275"/>
                </a:lnTo>
                <a:lnTo>
                  <a:pt x="400288" y="277606"/>
                </a:lnTo>
                <a:lnTo>
                  <a:pt x="384048" y="254507"/>
                </a:lnTo>
                <a:lnTo>
                  <a:pt x="466344" y="254507"/>
                </a:lnTo>
                <a:lnTo>
                  <a:pt x="460557" y="205835"/>
                </a:lnTo>
                <a:lnTo>
                  <a:pt x="444055" y="161163"/>
                </a:lnTo>
                <a:lnTo>
                  <a:pt x="418123" y="121634"/>
                </a:lnTo>
                <a:lnTo>
                  <a:pt x="384048" y="88392"/>
                </a:lnTo>
                <a:lnTo>
                  <a:pt x="376428" y="86868"/>
                </a:lnTo>
                <a:lnTo>
                  <a:pt x="443709" y="86868"/>
                </a:lnTo>
                <a:lnTo>
                  <a:pt x="472665" y="126209"/>
                </a:lnTo>
                <a:lnTo>
                  <a:pt x="491528" y="165844"/>
                </a:lnTo>
                <a:lnTo>
                  <a:pt x="503379" y="208852"/>
                </a:lnTo>
                <a:lnTo>
                  <a:pt x="507491" y="254507"/>
                </a:lnTo>
                <a:lnTo>
                  <a:pt x="503379" y="300163"/>
                </a:lnTo>
                <a:lnTo>
                  <a:pt x="491528" y="343171"/>
                </a:lnTo>
                <a:lnTo>
                  <a:pt x="472665" y="382806"/>
                </a:lnTo>
                <a:lnTo>
                  <a:pt x="447518" y="418339"/>
                </a:lnTo>
                <a:lnTo>
                  <a:pt x="416815" y="449042"/>
                </a:lnTo>
                <a:lnTo>
                  <a:pt x="390214" y="467868"/>
                </a:lnTo>
                <a:close/>
              </a:path>
              <a:path w="508000" h="509269">
                <a:moveTo>
                  <a:pt x="358979" y="361187"/>
                </a:moveTo>
                <a:lnTo>
                  <a:pt x="252983" y="361187"/>
                </a:lnTo>
                <a:lnTo>
                  <a:pt x="294727" y="352663"/>
                </a:lnTo>
                <a:lnTo>
                  <a:pt x="328612" y="329564"/>
                </a:lnTo>
                <a:lnTo>
                  <a:pt x="351353" y="295608"/>
                </a:lnTo>
                <a:lnTo>
                  <a:pt x="359664" y="254507"/>
                </a:lnTo>
                <a:lnTo>
                  <a:pt x="351353" y="212764"/>
                </a:lnTo>
                <a:lnTo>
                  <a:pt x="328612" y="178879"/>
                </a:lnTo>
                <a:lnTo>
                  <a:pt x="294727" y="156138"/>
                </a:lnTo>
                <a:lnTo>
                  <a:pt x="252983" y="147828"/>
                </a:lnTo>
                <a:lnTo>
                  <a:pt x="357847" y="147828"/>
                </a:lnTo>
                <a:lnTo>
                  <a:pt x="400897" y="174796"/>
                </a:lnTo>
                <a:lnTo>
                  <a:pt x="437863" y="211031"/>
                </a:lnTo>
                <a:lnTo>
                  <a:pt x="466344" y="254507"/>
                </a:lnTo>
                <a:lnTo>
                  <a:pt x="384048" y="254507"/>
                </a:lnTo>
                <a:lnTo>
                  <a:pt x="378025" y="308591"/>
                </a:lnTo>
                <a:lnTo>
                  <a:pt x="360736" y="358359"/>
                </a:lnTo>
                <a:lnTo>
                  <a:pt x="358979" y="361187"/>
                </a:lnTo>
                <a:close/>
              </a:path>
              <a:path w="508000" h="509269">
                <a:moveTo>
                  <a:pt x="326136" y="306324"/>
                </a:moveTo>
                <a:lnTo>
                  <a:pt x="176783" y="306324"/>
                </a:lnTo>
                <a:lnTo>
                  <a:pt x="181355" y="286512"/>
                </a:lnTo>
                <a:lnTo>
                  <a:pt x="192023" y="286512"/>
                </a:lnTo>
                <a:lnTo>
                  <a:pt x="199643" y="280416"/>
                </a:lnTo>
                <a:lnTo>
                  <a:pt x="202691" y="271272"/>
                </a:lnTo>
                <a:lnTo>
                  <a:pt x="219455" y="199643"/>
                </a:lnTo>
                <a:lnTo>
                  <a:pt x="220979" y="199643"/>
                </a:lnTo>
                <a:lnTo>
                  <a:pt x="220979" y="190500"/>
                </a:lnTo>
                <a:lnTo>
                  <a:pt x="214883" y="184404"/>
                </a:lnTo>
                <a:lnTo>
                  <a:pt x="207263" y="184404"/>
                </a:lnTo>
                <a:lnTo>
                  <a:pt x="211835" y="170688"/>
                </a:lnTo>
                <a:lnTo>
                  <a:pt x="292607" y="170688"/>
                </a:lnTo>
                <a:lnTo>
                  <a:pt x="288035" y="184404"/>
                </a:lnTo>
                <a:lnTo>
                  <a:pt x="280630" y="185499"/>
                </a:lnTo>
                <a:lnTo>
                  <a:pt x="274510" y="188595"/>
                </a:lnTo>
                <a:lnTo>
                  <a:pt x="269819" y="193405"/>
                </a:lnTo>
                <a:lnTo>
                  <a:pt x="266699" y="199643"/>
                </a:lnTo>
                <a:lnTo>
                  <a:pt x="249935" y="271272"/>
                </a:lnTo>
                <a:lnTo>
                  <a:pt x="249935" y="280416"/>
                </a:lnTo>
                <a:lnTo>
                  <a:pt x="254507" y="284988"/>
                </a:lnTo>
                <a:lnTo>
                  <a:pt x="331059" y="284988"/>
                </a:lnTo>
                <a:lnTo>
                  <a:pt x="326136" y="306324"/>
                </a:lnTo>
                <a:close/>
              </a:path>
              <a:path w="508000" h="509269">
                <a:moveTo>
                  <a:pt x="331059" y="284988"/>
                </a:moveTo>
                <a:lnTo>
                  <a:pt x="272795" y="284988"/>
                </a:lnTo>
                <a:lnTo>
                  <a:pt x="289821" y="282297"/>
                </a:lnTo>
                <a:lnTo>
                  <a:pt x="303847" y="274891"/>
                </a:lnTo>
                <a:lnTo>
                  <a:pt x="314158" y="263771"/>
                </a:lnTo>
                <a:lnTo>
                  <a:pt x="320040" y="249936"/>
                </a:lnTo>
                <a:lnTo>
                  <a:pt x="320040" y="246888"/>
                </a:lnTo>
                <a:lnTo>
                  <a:pt x="339852" y="246888"/>
                </a:lnTo>
                <a:lnTo>
                  <a:pt x="331059" y="28498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616708" y="4541520"/>
            <a:ext cx="4642485" cy="2160270"/>
            <a:chOff x="2616708" y="4541520"/>
            <a:chExt cx="4642485" cy="2160270"/>
          </a:xfrm>
        </p:grpSpPr>
        <p:sp>
          <p:nvSpPr>
            <p:cNvPr id="4" name="object 4" descr=""/>
            <p:cNvSpPr/>
            <p:nvPr/>
          </p:nvSpPr>
          <p:spPr>
            <a:xfrm>
              <a:off x="4960619" y="4546091"/>
              <a:ext cx="2292350" cy="513715"/>
            </a:xfrm>
            <a:custGeom>
              <a:avLst/>
              <a:gdLst/>
              <a:ahLst/>
              <a:cxnLst/>
              <a:rect l="l" t="t" r="r" b="b"/>
              <a:pathLst>
                <a:path w="2292350" h="513714">
                  <a:moveTo>
                    <a:pt x="2292096" y="513588"/>
                  </a:moveTo>
                  <a:lnTo>
                    <a:pt x="0" y="513588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3588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56035" y="4541532"/>
              <a:ext cx="2303145" cy="2160270"/>
            </a:xfrm>
            <a:custGeom>
              <a:avLst/>
              <a:gdLst/>
              <a:ahLst/>
              <a:cxnLst/>
              <a:rect l="l" t="t" r="r" b="b"/>
              <a:pathLst>
                <a:path w="2303145" h="2160270">
                  <a:moveTo>
                    <a:pt x="2301240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301240" y="523240"/>
                  </a:lnTo>
                  <a:lnTo>
                    <a:pt x="2301240" y="518160"/>
                  </a:lnTo>
                  <a:lnTo>
                    <a:pt x="2301240" y="511810"/>
                  </a:lnTo>
                  <a:lnTo>
                    <a:pt x="2301240" y="8890"/>
                  </a:lnTo>
                  <a:lnTo>
                    <a:pt x="2301240" y="0"/>
                  </a:lnTo>
                  <a:close/>
                </a:path>
                <a:path w="2303145" h="2160270">
                  <a:moveTo>
                    <a:pt x="2302776" y="542023"/>
                  </a:moveTo>
                  <a:lnTo>
                    <a:pt x="2292108" y="542023"/>
                  </a:lnTo>
                  <a:lnTo>
                    <a:pt x="2292108" y="553453"/>
                  </a:lnTo>
                  <a:lnTo>
                    <a:pt x="2292108" y="2149843"/>
                  </a:lnTo>
                  <a:lnTo>
                    <a:pt x="12204" y="2149843"/>
                  </a:lnTo>
                  <a:lnTo>
                    <a:pt x="12204" y="2150351"/>
                  </a:lnTo>
                  <a:lnTo>
                    <a:pt x="6108" y="2150351"/>
                  </a:lnTo>
                  <a:lnTo>
                    <a:pt x="6108" y="2149843"/>
                  </a:lnTo>
                  <a:lnTo>
                    <a:pt x="12204" y="2149843"/>
                  </a:lnTo>
                  <a:lnTo>
                    <a:pt x="12204" y="553453"/>
                  </a:lnTo>
                  <a:lnTo>
                    <a:pt x="2292108" y="553453"/>
                  </a:lnTo>
                  <a:lnTo>
                    <a:pt x="2292108" y="542023"/>
                  </a:lnTo>
                  <a:lnTo>
                    <a:pt x="1536" y="542023"/>
                  </a:lnTo>
                  <a:lnTo>
                    <a:pt x="1536" y="553453"/>
                  </a:lnTo>
                  <a:lnTo>
                    <a:pt x="1536" y="2149843"/>
                  </a:lnTo>
                  <a:lnTo>
                    <a:pt x="1536" y="2154923"/>
                  </a:lnTo>
                  <a:lnTo>
                    <a:pt x="1536" y="2160003"/>
                  </a:lnTo>
                  <a:lnTo>
                    <a:pt x="2302776" y="2160003"/>
                  </a:lnTo>
                  <a:lnTo>
                    <a:pt x="2302776" y="2154923"/>
                  </a:lnTo>
                  <a:lnTo>
                    <a:pt x="2302776" y="2149843"/>
                  </a:lnTo>
                  <a:lnTo>
                    <a:pt x="2302776" y="553453"/>
                  </a:lnTo>
                  <a:lnTo>
                    <a:pt x="2302776" y="542023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71275" y="5481840"/>
              <a:ext cx="33655" cy="299085"/>
            </a:xfrm>
            <a:custGeom>
              <a:avLst/>
              <a:gdLst/>
              <a:ahLst/>
              <a:cxnLst/>
              <a:rect l="l" t="t" r="r" b="b"/>
              <a:pathLst>
                <a:path w="33654" h="299085">
                  <a:moveTo>
                    <a:pt x="33540" y="263652"/>
                  </a:moveTo>
                  <a:lnTo>
                    <a:pt x="0" y="263652"/>
                  </a:lnTo>
                  <a:lnTo>
                    <a:pt x="0" y="298704"/>
                  </a:lnTo>
                  <a:lnTo>
                    <a:pt x="33540" y="298704"/>
                  </a:lnTo>
                  <a:lnTo>
                    <a:pt x="33540" y="263652"/>
                  </a:lnTo>
                  <a:close/>
                </a:path>
                <a:path w="33654" h="299085">
                  <a:moveTo>
                    <a:pt x="33540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40" y="35052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0" y="5455919"/>
              <a:ext cx="2104643" cy="89916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971287" y="6141719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28" y="35051"/>
                  </a:moveTo>
                  <a:lnTo>
                    <a:pt x="0" y="35051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3528" y="35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621280" y="4546091"/>
              <a:ext cx="2291080" cy="513715"/>
            </a:xfrm>
            <a:custGeom>
              <a:avLst/>
              <a:gdLst/>
              <a:ahLst/>
              <a:cxnLst/>
              <a:rect l="l" t="t" r="r" b="b"/>
              <a:pathLst>
                <a:path w="2291079" h="513714">
                  <a:moveTo>
                    <a:pt x="2290571" y="513588"/>
                  </a:moveTo>
                  <a:lnTo>
                    <a:pt x="0" y="513588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3588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16708" y="4541532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1003" y="4626863"/>
              <a:ext cx="85344" cy="13563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569208" y="4626609"/>
              <a:ext cx="330835" cy="136525"/>
            </a:xfrm>
            <a:custGeom>
              <a:avLst/>
              <a:gdLst/>
              <a:ahLst/>
              <a:cxnLst/>
              <a:rect l="l" t="t" r="r" b="b"/>
              <a:pathLst>
                <a:path w="33083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30835" h="136525">
                  <a:moveTo>
                    <a:pt x="160007" y="520"/>
                  </a:moveTo>
                  <a:lnTo>
                    <a:pt x="85331" y="520"/>
                  </a:lnTo>
                  <a:lnTo>
                    <a:pt x="85331" y="24650"/>
                  </a:lnTo>
                  <a:lnTo>
                    <a:pt x="109715" y="24650"/>
                  </a:lnTo>
                  <a:lnTo>
                    <a:pt x="109715" y="136410"/>
                  </a:lnTo>
                  <a:lnTo>
                    <a:pt x="135623" y="136410"/>
                  </a:lnTo>
                  <a:lnTo>
                    <a:pt x="135623" y="24650"/>
                  </a:lnTo>
                  <a:lnTo>
                    <a:pt x="160007" y="24650"/>
                  </a:lnTo>
                  <a:lnTo>
                    <a:pt x="160007" y="520"/>
                  </a:lnTo>
                  <a:close/>
                </a:path>
                <a:path w="330835" h="136525">
                  <a:moveTo>
                    <a:pt x="239268" y="520"/>
                  </a:moveTo>
                  <a:lnTo>
                    <a:pt x="164592" y="520"/>
                  </a:lnTo>
                  <a:lnTo>
                    <a:pt x="164592" y="24650"/>
                  </a:lnTo>
                  <a:lnTo>
                    <a:pt x="188976" y="24650"/>
                  </a:lnTo>
                  <a:lnTo>
                    <a:pt x="188976" y="136410"/>
                  </a:lnTo>
                  <a:lnTo>
                    <a:pt x="214884" y="136410"/>
                  </a:lnTo>
                  <a:lnTo>
                    <a:pt x="214884" y="24650"/>
                  </a:lnTo>
                  <a:lnTo>
                    <a:pt x="239268" y="24650"/>
                  </a:lnTo>
                  <a:lnTo>
                    <a:pt x="239268" y="520"/>
                  </a:lnTo>
                  <a:close/>
                </a:path>
                <a:path w="330835" h="136525">
                  <a:moveTo>
                    <a:pt x="330708" y="0"/>
                  </a:moveTo>
                  <a:lnTo>
                    <a:pt x="257556" y="0"/>
                  </a:lnTo>
                  <a:lnTo>
                    <a:pt x="257556" y="24130"/>
                  </a:lnTo>
                  <a:lnTo>
                    <a:pt x="257556" y="50800"/>
                  </a:lnTo>
                  <a:lnTo>
                    <a:pt x="257556" y="74930"/>
                  </a:lnTo>
                  <a:lnTo>
                    <a:pt x="257556" y="111760"/>
                  </a:lnTo>
                  <a:lnTo>
                    <a:pt x="257556" y="135890"/>
                  </a:lnTo>
                  <a:lnTo>
                    <a:pt x="330708" y="135890"/>
                  </a:lnTo>
                  <a:lnTo>
                    <a:pt x="330708" y="111760"/>
                  </a:lnTo>
                  <a:lnTo>
                    <a:pt x="283464" y="111760"/>
                  </a:lnTo>
                  <a:lnTo>
                    <a:pt x="283464" y="74930"/>
                  </a:lnTo>
                  <a:lnTo>
                    <a:pt x="330708" y="74930"/>
                  </a:lnTo>
                  <a:lnTo>
                    <a:pt x="330708" y="50800"/>
                  </a:lnTo>
                  <a:lnTo>
                    <a:pt x="283464" y="50800"/>
                  </a:lnTo>
                  <a:lnTo>
                    <a:pt x="283464" y="24130"/>
                  </a:lnTo>
                  <a:lnTo>
                    <a:pt x="330708" y="2413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4626863"/>
              <a:ext cx="89916" cy="13563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087355" y="4625352"/>
              <a:ext cx="134620" cy="137160"/>
            </a:xfrm>
            <a:custGeom>
              <a:avLst/>
              <a:gdLst/>
              <a:ahLst/>
              <a:cxnLst/>
              <a:rect l="l" t="t" r="r" b="b"/>
              <a:pathLst>
                <a:path w="134620" h="137160">
                  <a:moveTo>
                    <a:pt x="89916" y="137147"/>
                  </a:moveTo>
                  <a:lnTo>
                    <a:pt x="58064" y="79235"/>
                  </a:lnTo>
                  <a:lnTo>
                    <a:pt x="56388" y="76187"/>
                  </a:lnTo>
                  <a:lnTo>
                    <a:pt x="65532" y="73139"/>
                  </a:lnTo>
                  <a:lnTo>
                    <a:pt x="71628" y="68567"/>
                  </a:lnTo>
                  <a:lnTo>
                    <a:pt x="80772" y="56375"/>
                  </a:lnTo>
                  <a:lnTo>
                    <a:pt x="81076" y="54851"/>
                  </a:lnTo>
                  <a:lnTo>
                    <a:pt x="82296" y="48755"/>
                  </a:lnTo>
                  <a:lnTo>
                    <a:pt x="82296" y="31991"/>
                  </a:lnTo>
                  <a:lnTo>
                    <a:pt x="81076" y="25895"/>
                  </a:lnTo>
                  <a:lnTo>
                    <a:pt x="80772" y="24371"/>
                  </a:lnTo>
                  <a:lnTo>
                    <a:pt x="76200" y="18275"/>
                  </a:lnTo>
                  <a:lnTo>
                    <a:pt x="73152" y="12179"/>
                  </a:lnTo>
                  <a:lnTo>
                    <a:pt x="67056" y="7607"/>
                  </a:lnTo>
                  <a:lnTo>
                    <a:pt x="60960" y="4559"/>
                  </a:lnTo>
                  <a:lnTo>
                    <a:pt x="56388" y="3619"/>
                  </a:lnTo>
                  <a:lnTo>
                    <a:pt x="56388" y="33515"/>
                  </a:lnTo>
                  <a:lnTo>
                    <a:pt x="56388" y="45707"/>
                  </a:lnTo>
                  <a:lnTo>
                    <a:pt x="54864" y="48755"/>
                  </a:lnTo>
                  <a:lnTo>
                    <a:pt x="51816" y="50279"/>
                  </a:lnTo>
                  <a:lnTo>
                    <a:pt x="48768" y="53327"/>
                  </a:lnTo>
                  <a:lnTo>
                    <a:pt x="42672" y="54851"/>
                  </a:lnTo>
                  <a:lnTo>
                    <a:pt x="25908" y="54851"/>
                  </a:lnTo>
                  <a:lnTo>
                    <a:pt x="25908" y="25895"/>
                  </a:lnTo>
                  <a:lnTo>
                    <a:pt x="45720" y="25895"/>
                  </a:lnTo>
                  <a:lnTo>
                    <a:pt x="48768" y="27419"/>
                  </a:lnTo>
                  <a:lnTo>
                    <a:pt x="50292" y="27419"/>
                  </a:lnTo>
                  <a:lnTo>
                    <a:pt x="53340" y="28943"/>
                  </a:lnTo>
                  <a:lnTo>
                    <a:pt x="54864" y="31991"/>
                  </a:lnTo>
                  <a:lnTo>
                    <a:pt x="56388" y="33515"/>
                  </a:lnTo>
                  <a:lnTo>
                    <a:pt x="56388" y="3619"/>
                  </a:lnTo>
                  <a:lnTo>
                    <a:pt x="55537" y="3441"/>
                  </a:lnTo>
                  <a:lnTo>
                    <a:pt x="48387" y="2463"/>
                  </a:lnTo>
                  <a:lnTo>
                    <a:pt x="39535" y="1778"/>
                  </a:lnTo>
                  <a:lnTo>
                    <a:pt x="28956" y="1511"/>
                  </a:lnTo>
                  <a:lnTo>
                    <a:pt x="0" y="1511"/>
                  </a:lnTo>
                  <a:lnTo>
                    <a:pt x="0" y="137147"/>
                  </a:lnTo>
                  <a:lnTo>
                    <a:pt x="25908" y="137147"/>
                  </a:lnTo>
                  <a:lnTo>
                    <a:pt x="25908" y="79235"/>
                  </a:lnTo>
                  <a:lnTo>
                    <a:pt x="27432" y="79235"/>
                  </a:lnTo>
                  <a:lnTo>
                    <a:pt x="59436" y="137147"/>
                  </a:lnTo>
                  <a:lnTo>
                    <a:pt x="89916" y="137147"/>
                  </a:lnTo>
                  <a:close/>
                </a:path>
                <a:path w="134620" h="137160">
                  <a:moveTo>
                    <a:pt x="134124" y="0"/>
                  </a:moveTo>
                  <a:lnTo>
                    <a:pt x="106692" y="0"/>
                  </a:lnTo>
                  <a:lnTo>
                    <a:pt x="106692" y="137147"/>
                  </a:lnTo>
                  <a:lnTo>
                    <a:pt x="134124" y="137147"/>
                  </a:lnTo>
                  <a:lnTo>
                    <a:pt x="13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0435" y="4626863"/>
              <a:ext cx="108204" cy="13563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381500" y="4626609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6724" y="4849367"/>
              <a:ext cx="458723" cy="1417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832" y="4849367"/>
              <a:ext cx="224027" cy="1417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8243" y="4852415"/>
              <a:ext cx="170688" cy="13614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616708" y="5083555"/>
              <a:ext cx="2299970" cy="1617980"/>
            </a:xfrm>
            <a:custGeom>
              <a:avLst/>
              <a:gdLst/>
              <a:ahLst/>
              <a:cxnLst/>
              <a:rect l="l" t="t" r="r" b="b"/>
              <a:pathLst>
                <a:path w="2299970" h="1617979">
                  <a:moveTo>
                    <a:pt x="2299716" y="0"/>
                  </a:moveTo>
                  <a:lnTo>
                    <a:pt x="2289048" y="0"/>
                  </a:lnTo>
                  <a:lnTo>
                    <a:pt x="2289048" y="11430"/>
                  </a:lnTo>
                  <a:lnTo>
                    <a:pt x="2289048" y="1607820"/>
                  </a:lnTo>
                  <a:lnTo>
                    <a:pt x="9144" y="1607820"/>
                  </a:lnTo>
                  <a:lnTo>
                    <a:pt x="9144" y="1608328"/>
                  </a:lnTo>
                  <a:lnTo>
                    <a:pt x="4572" y="1608328"/>
                  </a:lnTo>
                  <a:lnTo>
                    <a:pt x="4572" y="1607820"/>
                  </a:lnTo>
                  <a:lnTo>
                    <a:pt x="9144" y="1607820"/>
                  </a:lnTo>
                  <a:lnTo>
                    <a:pt x="9144" y="11430"/>
                  </a:lnTo>
                  <a:lnTo>
                    <a:pt x="2289048" y="1143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607820"/>
                  </a:lnTo>
                  <a:lnTo>
                    <a:pt x="0" y="1612900"/>
                  </a:lnTo>
                  <a:lnTo>
                    <a:pt x="0" y="1617980"/>
                  </a:lnTo>
                  <a:lnTo>
                    <a:pt x="2299716" y="1617980"/>
                  </a:lnTo>
                  <a:lnTo>
                    <a:pt x="2299716" y="1612900"/>
                  </a:lnTo>
                  <a:lnTo>
                    <a:pt x="2299716" y="1607820"/>
                  </a:lnTo>
                  <a:lnTo>
                    <a:pt x="2299716" y="1143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628900" y="5349239"/>
              <a:ext cx="33655" cy="431800"/>
            </a:xfrm>
            <a:custGeom>
              <a:avLst/>
              <a:gdLst/>
              <a:ahLst/>
              <a:cxnLst/>
              <a:rect l="l" t="t" r="r" b="b"/>
              <a:pathLst>
                <a:path w="33655" h="431800">
                  <a:moveTo>
                    <a:pt x="33515" y="396252"/>
                  </a:moveTo>
                  <a:lnTo>
                    <a:pt x="0" y="396252"/>
                  </a:lnTo>
                  <a:lnTo>
                    <a:pt x="0" y="431304"/>
                  </a:lnTo>
                  <a:lnTo>
                    <a:pt x="33515" y="431304"/>
                  </a:lnTo>
                  <a:lnTo>
                    <a:pt x="33515" y="396252"/>
                  </a:lnTo>
                  <a:close/>
                </a:path>
                <a:path w="33655" h="431800">
                  <a:moveTo>
                    <a:pt x="33515" y="0"/>
                  </a:moveTo>
                  <a:lnTo>
                    <a:pt x="0" y="0"/>
                  </a:lnTo>
                  <a:lnTo>
                    <a:pt x="0" y="35064"/>
                  </a:lnTo>
                  <a:lnTo>
                    <a:pt x="33515" y="35064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4535" y="5324855"/>
              <a:ext cx="2106168" cy="116281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628900" y="6009144"/>
              <a:ext cx="33655" cy="300355"/>
            </a:xfrm>
            <a:custGeom>
              <a:avLst/>
              <a:gdLst/>
              <a:ahLst/>
              <a:cxnLst/>
              <a:rect l="l" t="t" r="r" b="b"/>
              <a:pathLst>
                <a:path w="33655" h="300354">
                  <a:moveTo>
                    <a:pt x="33515" y="265163"/>
                  </a:moveTo>
                  <a:lnTo>
                    <a:pt x="0" y="265163"/>
                  </a:lnTo>
                  <a:lnTo>
                    <a:pt x="0" y="300228"/>
                  </a:lnTo>
                  <a:lnTo>
                    <a:pt x="33515" y="300228"/>
                  </a:lnTo>
                  <a:lnTo>
                    <a:pt x="33515" y="265163"/>
                  </a:lnTo>
                  <a:close/>
                </a:path>
                <a:path w="33655" h="300354">
                  <a:moveTo>
                    <a:pt x="33515" y="0"/>
                  </a:moveTo>
                  <a:lnTo>
                    <a:pt x="0" y="0"/>
                  </a:lnTo>
                  <a:lnTo>
                    <a:pt x="0" y="35039"/>
                  </a:lnTo>
                  <a:lnTo>
                    <a:pt x="33515" y="35039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7312152" y="1632203"/>
            <a:ext cx="2299970" cy="2179955"/>
            <a:chOff x="7312152" y="1632203"/>
            <a:chExt cx="2299970" cy="2179955"/>
          </a:xfrm>
        </p:grpSpPr>
        <p:sp>
          <p:nvSpPr>
            <p:cNvPr id="25" name="object 25" descr=""/>
            <p:cNvSpPr/>
            <p:nvPr/>
          </p:nvSpPr>
          <p:spPr>
            <a:xfrm>
              <a:off x="7316723" y="1636775"/>
              <a:ext cx="2291080" cy="513715"/>
            </a:xfrm>
            <a:custGeom>
              <a:avLst/>
              <a:gdLst/>
              <a:ahLst/>
              <a:cxnLst/>
              <a:rect l="l" t="t" r="r" b="b"/>
              <a:pathLst>
                <a:path w="2291079" h="513714">
                  <a:moveTo>
                    <a:pt x="2290572" y="513587"/>
                  </a:moveTo>
                  <a:lnTo>
                    <a:pt x="0" y="513587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3587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312152" y="1632203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813548" y="1715769"/>
              <a:ext cx="152400" cy="137795"/>
            </a:xfrm>
            <a:custGeom>
              <a:avLst/>
              <a:gdLst/>
              <a:ahLst/>
              <a:cxnLst/>
              <a:rect l="l" t="t" r="r" b="b"/>
              <a:pathLst>
                <a:path w="152400" h="137794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152400" h="137794">
                  <a:moveTo>
                    <a:pt x="152400" y="266"/>
                  </a:moveTo>
                  <a:lnTo>
                    <a:pt x="124968" y="266"/>
                  </a:lnTo>
                  <a:lnTo>
                    <a:pt x="124968" y="137414"/>
                  </a:lnTo>
                  <a:lnTo>
                    <a:pt x="152400" y="137414"/>
                  </a:lnTo>
                  <a:lnTo>
                    <a:pt x="152400" y="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8808" y="1712975"/>
              <a:ext cx="140208" cy="141732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153400" y="1715769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5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1295" h="135889">
                  <a:moveTo>
                    <a:pt x="201168" y="0"/>
                  </a:moveTo>
                  <a:lnTo>
                    <a:pt x="128016" y="0"/>
                  </a:lnTo>
                  <a:lnTo>
                    <a:pt x="128016" y="24130"/>
                  </a:lnTo>
                  <a:lnTo>
                    <a:pt x="128016" y="50800"/>
                  </a:lnTo>
                  <a:lnTo>
                    <a:pt x="128016" y="74930"/>
                  </a:lnTo>
                  <a:lnTo>
                    <a:pt x="128016" y="111760"/>
                  </a:lnTo>
                  <a:lnTo>
                    <a:pt x="128016" y="135890"/>
                  </a:lnTo>
                  <a:lnTo>
                    <a:pt x="201168" y="135890"/>
                  </a:lnTo>
                  <a:lnTo>
                    <a:pt x="201168" y="111760"/>
                  </a:lnTo>
                  <a:lnTo>
                    <a:pt x="153924" y="111760"/>
                  </a:lnTo>
                  <a:lnTo>
                    <a:pt x="153924" y="74930"/>
                  </a:lnTo>
                  <a:lnTo>
                    <a:pt x="201168" y="74930"/>
                  </a:lnTo>
                  <a:lnTo>
                    <a:pt x="201168" y="50800"/>
                  </a:lnTo>
                  <a:lnTo>
                    <a:pt x="153924" y="50800"/>
                  </a:lnTo>
                  <a:lnTo>
                    <a:pt x="153924" y="24130"/>
                  </a:lnTo>
                  <a:lnTo>
                    <a:pt x="201168" y="2413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0476" y="1716023"/>
              <a:ext cx="88392" cy="13563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2019" y="1716023"/>
              <a:ext cx="89916" cy="135636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651748" y="1715769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9284" y="1715769"/>
              <a:ext cx="256031" cy="13741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5128" y="1716023"/>
              <a:ext cx="85344" cy="13563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130283" y="1716023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6671" y="1715769"/>
              <a:ext cx="312420" cy="13741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71103" y="1949195"/>
              <a:ext cx="114300" cy="13106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0080" y="1943099"/>
              <a:ext cx="108204" cy="13563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91144" y="1943099"/>
              <a:ext cx="89916" cy="13868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1539" y="1943099"/>
              <a:ext cx="230124" cy="13563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61476" y="1943099"/>
              <a:ext cx="85344" cy="13563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866632" y="1941575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23019" y="1941575"/>
              <a:ext cx="312420" cy="13766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7312152" y="2175001"/>
              <a:ext cx="2299970" cy="1637030"/>
            </a:xfrm>
            <a:custGeom>
              <a:avLst/>
              <a:gdLst/>
              <a:ahLst/>
              <a:cxnLst/>
              <a:rect l="l" t="t" r="r" b="b"/>
              <a:pathLst>
                <a:path w="2299970" h="1637029">
                  <a:moveTo>
                    <a:pt x="2299716" y="0"/>
                  </a:moveTo>
                  <a:lnTo>
                    <a:pt x="2290572" y="0"/>
                  </a:lnTo>
                  <a:lnTo>
                    <a:pt x="2290572" y="10160"/>
                  </a:lnTo>
                  <a:lnTo>
                    <a:pt x="2290572" y="1626870"/>
                  </a:lnTo>
                  <a:lnTo>
                    <a:pt x="10668" y="1626870"/>
                  </a:lnTo>
                  <a:lnTo>
                    <a:pt x="10668" y="1627378"/>
                  </a:lnTo>
                  <a:lnTo>
                    <a:pt x="6096" y="1627378"/>
                  </a:lnTo>
                  <a:lnTo>
                    <a:pt x="6096" y="1626870"/>
                  </a:lnTo>
                  <a:lnTo>
                    <a:pt x="10668" y="1626870"/>
                  </a:lnTo>
                  <a:lnTo>
                    <a:pt x="10668" y="10160"/>
                  </a:lnTo>
                  <a:lnTo>
                    <a:pt x="2290572" y="1016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0" y="1637030"/>
                  </a:lnTo>
                  <a:lnTo>
                    <a:pt x="2299716" y="1637030"/>
                  </a:lnTo>
                  <a:lnTo>
                    <a:pt x="2299716" y="1631950"/>
                  </a:lnTo>
                  <a:lnTo>
                    <a:pt x="2299716" y="162687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325855" y="2318016"/>
              <a:ext cx="33655" cy="429895"/>
            </a:xfrm>
            <a:custGeom>
              <a:avLst/>
              <a:gdLst/>
              <a:ahLst/>
              <a:cxnLst/>
              <a:rect l="l" t="t" r="r" b="b"/>
              <a:pathLst>
                <a:path w="33654" h="429894">
                  <a:moveTo>
                    <a:pt x="33540" y="394703"/>
                  </a:moveTo>
                  <a:lnTo>
                    <a:pt x="0" y="394703"/>
                  </a:lnTo>
                  <a:lnTo>
                    <a:pt x="0" y="429768"/>
                  </a:lnTo>
                  <a:lnTo>
                    <a:pt x="33540" y="429768"/>
                  </a:lnTo>
                  <a:lnTo>
                    <a:pt x="33540" y="394703"/>
                  </a:lnTo>
                  <a:close/>
                </a:path>
                <a:path w="33654" h="429894">
                  <a:moveTo>
                    <a:pt x="33540" y="0"/>
                  </a:moveTo>
                  <a:lnTo>
                    <a:pt x="0" y="0"/>
                  </a:lnTo>
                  <a:lnTo>
                    <a:pt x="0" y="35039"/>
                  </a:lnTo>
                  <a:lnTo>
                    <a:pt x="33540" y="35039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1503" y="2292095"/>
              <a:ext cx="2093975" cy="140512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7325855" y="3241560"/>
              <a:ext cx="33655" cy="299085"/>
            </a:xfrm>
            <a:custGeom>
              <a:avLst/>
              <a:gdLst/>
              <a:ahLst/>
              <a:cxnLst/>
              <a:rect l="l" t="t" r="r" b="b"/>
              <a:pathLst>
                <a:path w="33654" h="299085">
                  <a:moveTo>
                    <a:pt x="33540" y="263639"/>
                  </a:moveTo>
                  <a:lnTo>
                    <a:pt x="0" y="263639"/>
                  </a:lnTo>
                  <a:lnTo>
                    <a:pt x="0" y="298691"/>
                  </a:lnTo>
                  <a:lnTo>
                    <a:pt x="33540" y="298691"/>
                  </a:lnTo>
                  <a:lnTo>
                    <a:pt x="33540" y="263639"/>
                  </a:lnTo>
                  <a:close/>
                </a:path>
                <a:path w="33654" h="299085">
                  <a:moveTo>
                    <a:pt x="33540" y="0"/>
                  </a:moveTo>
                  <a:lnTo>
                    <a:pt x="0" y="0"/>
                  </a:lnTo>
                  <a:lnTo>
                    <a:pt x="0" y="35039"/>
                  </a:lnTo>
                  <a:lnTo>
                    <a:pt x="33540" y="35039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268223" y="1632203"/>
            <a:ext cx="2299970" cy="2179955"/>
            <a:chOff x="268223" y="1632203"/>
            <a:chExt cx="2299970" cy="2179955"/>
          </a:xfrm>
        </p:grpSpPr>
        <p:sp>
          <p:nvSpPr>
            <p:cNvPr id="49" name="object 49" descr=""/>
            <p:cNvSpPr/>
            <p:nvPr/>
          </p:nvSpPr>
          <p:spPr>
            <a:xfrm>
              <a:off x="272795" y="1636775"/>
              <a:ext cx="2292350" cy="513715"/>
            </a:xfrm>
            <a:custGeom>
              <a:avLst/>
              <a:gdLst/>
              <a:ahLst/>
              <a:cxnLst/>
              <a:rect l="l" t="t" r="r" b="b"/>
              <a:pathLst>
                <a:path w="2292350" h="513714">
                  <a:moveTo>
                    <a:pt x="2292096" y="513587"/>
                  </a:moveTo>
                  <a:lnTo>
                    <a:pt x="0" y="513587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3587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68211" y="1632203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28" y="0"/>
                  </a:moveTo>
                  <a:lnTo>
                    <a:pt x="2290584" y="0"/>
                  </a:lnTo>
                  <a:lnTo>
                    <a:pt x="2290584" y="8890"/>
                  </a:lnTo>
                  <a:lnTo>
                    <a:pt x="2290584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90584" y="8890"/>
                  </a:lnTo>
                  <a:lnTo>
                    <a:pt x="229058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28" y="523240"/>
                  </a:lnTo>
                  <a:lnTo>
                    <a:pt x="2299728" y="518160"/>
                  </a:lnTo>
                  <a:lnTo>
                    <a:pt x="2299728" y="511810"/>
                  </a:lnTo>
                  <a:lnTo>
                    <a:pt x="2299728" y="8890"/>
                  </a:lnTo>
                  <a:lnTo>
                    <a:pt x="2299728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9847" y="1716023"/>
              <a:ext cx="85344" cy="13563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178052" y="1715769"/>
              <a:ext cx="330835" cy="136525"/>
            </a:xfrm>
            <a:custGeom>
              <a:avLst/>
              <a:gdLst/>
              <a:ahLst/>
              <a:cxnLst/>
              <a:rect l="l" t="t" r="r" b="b"/>
              <a:pathLst>
                <a:path w="330834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30834" h="136525">
                  <a:moveTo>
                    <a:pt x="160007" y="520"/>
                  </a:moveTo>
                  <a:lnTo>
                    <a:pt x="85331" y="520"/>
                  </a:lnTo>
                  <a:lnTo>
                    <a:pt x="85331" y="24650"/>
                  </a:lnTo>
                  <a:lnTo>
                    <a:pt x="109715" y="24650"/>
                  </a:lnTo>
                  <a:lnTo>
                    <a:pt x="109715" y="136410"/>
                  </a:lnTo>
                  <a:lnTo>
                    <a:pt x="135623" y="136410"/>
                  </a:lnTo>
                  <a:lnTo>
                    <a:pt x="135623" y="24650"/>
                  </a:lnTo>
                  <a:lnTo>
                    <a:pt x="160007" y="24650"/>
                  </a:lnTo>
                  <a:lnTo>
                    <a:pt x="160007" y="520"/>
                  </a:lnTo>
                  <a:close/>
                </a:path>
                <a:path w="330834" h="136525">
                  <a:moveTo>
                    <a:pt x="239268" y="520"/>
                  </a:moveTo>
                  <a:lnTo>
                    <a:pt x="164592" y="520"/>
                  </a:lnTo>
                  <a:lnTo>
                    <a:pt x="164592" y="24650"/>
                  </a:lnTo>
                  <a:lnTo>
                    <a:pt x="188976" y="24650"/>
                  </a:lnTo>
                  <a:lnTo>
                    <a:pt x="188976" y="136410"/>
                  </a:lnTo>
                  <a:lnTo>
                    <a:pt x="214884" y="136410"/>
                  </a:lnTo>
                  <a:lnTo>
                    <a:pt x="214884" y="24650"/>
                  </a:lnTo>
                  <a:lnTo>
                    <a:pt x="239268" y="24650"/>
                  </a:lnTo>
                  <a:lnTo>
                    <a:pt x="239268" y="520"/>
                  </a:lnTo>
                  <a:close/>
                </a:path>
                <a:path w="330834" h="136525">
                  <a:moveTo>
                    <a:pt x="330708" y="0"/>
                  </a:moveTo>
                  <a:lnTo>
                    <a:pt x="257556" y="0"/>
                  </a:lnTo>
                  <a:lnTo>
                    <a:pt x="257556" y="24130"/>
                  </a:lnTo>
                  <a:lnTo>
                    <a:pt x="257556" y="50800"/>
                  </a:lnTo>
                  <a:lnTo>
                    <a:pt x="257556" y="74930"/>
                  </a:lnTo>
                  <a:lnTo>
                    <a:pt x="257556" y="111760"/>
                  </a:lnTo>
                  <a:lnTo>
                    <a:pt x="257556" y="135890"/>
                  </a:lnTo>
                  <a:lnTo>
                    <a:pt x="330708" y="135890"/>
                  </a:lnTo>
                  <a:lnTo>
                    <a:pt x="330708" y="111760"/>
                  </a:lnTo>
                  <a:lnTo>
                    <a:pt x="283464" y="111760"/>
                  </a:lnTo>
                  <a:lnTo>
                    <a:pt x="283464" y="74930"/>
                  </a:lnTo>
                  <a:lnTo>
                    <a:pt x="330708" y="74930"/>
                  </a:lnTo>
                  <a:lnTo>
                    <a:pt x="330708" y="50800"/>
                  </a:lnTo>
                  <a:lnTo>
                    <a:pt x="283464" y="50800"/>
                  </a:lnTo>
                  <a:lnTo>
                    <a:pt x="283464" y="24130"/>
                  </a:lnTo>
                  <a:lnTo>
                    <a:pt x="330708" y="2413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3144" y="1716023"/>
              <a:ext cx="89916" cy="13563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696212" y="1715769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6128" y="1715769"/>
              <a:ext cx="172212" cy="138937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985771" y="1716023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39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2159" y="1716023"/>
              <a:ext cx="108204" cy="135636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7759" y="1933955"/>
              <a:ext cx="379475" cy="14173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0095" y="1937003"/>
              <a:ext cx="109727" cy="13563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4207" y="1933955"/>
              <a:ext cx="431292" cy="14173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268211" y="2175001"/>
              <a:ext cx="2299970" cy="1637030"/>
            </a:xfrm>
            <a:custGeom>
              <a:avLst/>
              <a:gdLst/>
              <a:ahLst/>
              <a:cxnLst/>
              <a:rect l="l" t="t" r="r" b="b"/>
              <a:pathLst>
                <a:path w="2299970" h="1637029">
                  <a:moveTo>
                    <a:pt x="2299728" y="1631950"/>
                  </a:moveTo>
                  <a:lnTo>
                    <a:pt x="4572" y="1631950"/>
                  </a:lnTo>
                  <a:lnTo>
                    <a:pt x="4572" y="1626870"/>
                  </a:lnTo>
                  <a:lnTo>
                    <a:pt x="4572" y="10160"/>
                  </a:ln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0" y="1637030"/>
                  </a:lnTo>
                  <a:lnTo>
                    <a:pt x="2299728" y="1637030"/>
                  </a:lnTo>
                  <a:lnTo>
                    <a:pt x="2299728" y="1631950"/>
                  </a:lnTo>
                  <a:close/>
                </a:path>
                <a:path w="2299970" h="1637029">
                  <a:moveTo>
                    <a:pt x="2299728" y="10160"/>
                  </a:moveTo>
                  <a:lnTo>
                    <a:pt x="2296668" y="10160"/>
                  </a:lnTo>
                  <a:lnTo>
                    <a:pt x="2296668" y="1626870"/>
                  </a:lnTo>
                  <a:lnTo>
                    <a:pt x="2299728" y="1626870"/>
                  </a:lnTo>
                  <a:lnTo>
                    <a:pt x="2299728" y="10160"/>
                  </a:lnTo>
                  <a:close/>
                </a:path>
                <a:path w="2299970" h="1637029">
                  <a:moveTo>
                    <a:pt x="229972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299728" y="4330"/>
                  </a:lnTo>
                  <a:lnTo>
                    <a:pt x="2299728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2616708" y="1632203"/>
            <a:ext cx="2299970" cy="2179955"/>
            <a:chOff x="2616708" y="1632203"/>
            <a:chExt cx="2299970" cy="2179955"/>
          </a:xfrm>
        </p:grpSpPr>
        <p:sp>
          <p:nvSpPr>
            <p:cNvPr id="63" name="object 63" descr=""/>
            <p:cNvSpPr/>
            <p:nvPr/>
          </p:nvSpPr>
          <p:spPr>
            <a:xfrm>
              <a:off x="2621280" y="1636775"/>
              <a:ext cx="2291080" cy="513715"/>
            </a:xfrm>
            <a:custGeom>
              <a:avLst/>
              <a:gdLst/>
              <a:ahLst/>
              <a:cxnLst/>
              <a:rect l="l" t="t" r="r" b="b"/>
              <a:pathLst>
                <a:path w="2291079" h="513714">
                  <a:moveTo>
                    <a:pt x="2290571" y="513587"/>
                  </a:moveTo>
                  <a:lnTo>
                    <a:pt x="0" y="513587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3587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616708" y="1632203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67456" y="1830323"/>
              <a:ext cx="85344" cy="135636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375647" y="1830069"/>
              <a:ext cx="330835" cy="136525"/>
            </a:xfrm>
            <a:custGeom>
              <a:avLst/>
              <a:gdLst/>
              <a:ahLst/>
              <a:cxnLst/>
              <a:rect l="l" t="t" r="r" b="b"/>
              <a:pathLst>
                <a:path w="33083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30835" h="136525">
                  <a:moveTo>
                    <a:pt x="160020" y="520"/>
                  </a:moveTo>
                  <a:lnTo>
                    <a:pt x="85344" y="520"/>
                  </a:lnTo>
                  <a:lnTo>
                    <a:pt x="85344" y="24650"/>
                  </a:lnTo>
                  <a:lnTo>
                    <a:pt x="109728" y="24650"/>
                  </a:lnTo>
                  <a:lnTo>
                    <a:pt x="109728" y="136410"/>
                  </a:lnTo>
                  <a:lnTo>
                    <a:pt x="135636" y="136410"/>
                  </a:lnTo>
                  <a:lnTo>
                    <a:pt x="135636" y="24650"/>
                  </a:lnTo>
                  <a:lnTo>
                    <a:pt x="160020" y="24650"/>
                  </a:lnTo>
                  <a:lnTo>
                    <a:pt x="160020" y="520"/>
                  </a:lnTo>
                  <a:close/>
                </a:path>
                <a:path w="330835" h="136525">
                  <a:moveTo>
                    <a:pt x="239268" y="520"/>
                  </a:moveTo>
                  <a:lnTo>
                    <a:pt x="164592" y="520"/>
                  </a:lnTo>
                  <a:lnTo>
                    <a:pt x="164592" y="24650"/>
                  </a:lnTo>
                  <a:lnTo>
                    <a:pt x="188976" y="24650"/>
                  </a:lnTo>
                  <a:lnTo>
                    <a:pt x="188976" y="136410"/>
                  </a:lnTo>
                  <a:lnTo>
                    <a:pt x="214884" y="136410"/>
                  </a:lnTo>
                  <a:lnTo>
                    <a:pt x="214884" y="24650"/>
                  </a:lnTo>
                  <a:lnTo>
                    <a:pt x="239268" y="24650"/>
                  </a:lnTo>
                  <a:lnTo>
                    <a:pt x="239268" y="520"/>
                  </a:lnTo>
                  <a:close/>
                </a:path>
                <a:path w="330835" h="136525">
                  <a:moveTo>
                    <a:pt x="330720" y="0"/>
                  </a:moveTo>
                  <a:lnTo>
                    <a:pt x="257568" y="0"/>
                  </a:lnTo>
                  <a:lnTo>
                    <a:pt x="257568" y="24130"/>
                  </a:lnTo>
                  <a:lnTo>
                    <a:pt x="257568" y="50800"/>
                  </a:lnTo>
                  <a:lnTo>
                    <a:pt x="257568" y="74930"/>
                  </a:lnTo>
                  <a:lnTo>
                    <a:pt x="257568" y="111760"/>
                  </a:lnTo>
                  <a:lnTo>
                    <a:pt x="257568" y="135890"/>
                  </a:lnTo>
                  <a:lnTo>
                    <a:pt x="330720" y="135890"/>
                  </a:lnTo>
                  <a:lnTo>
                    <a:pt x="330720" y="111760"/>
                  </a:lnTo>
                  <a:lnTo>
                    <a:pt x="283476" y="111760"/>
                  </a:lnTo>
                  <a:lnTo>
                    <a:pt x="283476" y="74930"/>
                  </a:lnTo>
                  <a:lnTo>
                    <a:pt x="330720" y="74930"/>
                  </a:lnTo>
                  <a:lnTo>
                    <a:pt x="330720" y="50800"/>
                  </a:lnTo>
                  <a:lnTo>
                    <a:pt x="283476" y="50800"/>
                  </a:lnTo>
                  <a:lnTo>
                    <a:pt x="283476" y="24130"/>
                  </a:lnTo>
                  <a:lnTo>
                    <a:pt x="330720" y="24130"/>
                  </a:lnTo>
                  <a:lnTo>
                    <a:pt x="33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30751" y="1830323"/>
              <a:ext cx="89916" cy="13563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78580" y="1830323"/>
              <a:ext cx="190499" cy="13614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88891" y="1830323"/>
              <a:ext cx="89916" cy="135636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198607" y="1828799"/>
              <a:ext cx="450215" cy="137160"/>
            </a:xfrm>
            <a:custGeom>
              <a:avLst/>
              <a:gdLst/>
              <a:ahLst/>
              <a:cxnLst/>
              <a:rect l="l" t="t" r="r" b="b"/>
              <a:pathLst>
                <a:path w="450214" h="137160">
                  <a:moveTo>
                    <a:pt x="73152" y="1270"/>
                  </a:moveTo>
                  <a:lnTo>
                    <a:pt x="0" y="1270"/>
                  </a:lnTo>
                  <a:lnTo>
                    <a:pt x="0" y="2540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13030"/>
                  </a:lnTo>
                  <a:lnTo>
                    <a:pt x="0" y="137160"/>
                  </a:lnTo>
                  <a:lnTo>
                    <a:pt x="73152" y="137160"/>
                  </a:lnTo>
                  <a:lnTo>
                    <a:pt x="73152" y="113030"/>
                  </a:lnTo>
                  <a:lnTo>
                    <a:pt x="25908" y="113030"/>
                  </a:lnTo>
                  <a:lnTo>
                    <a:pt x="25908" y="76200"/>
                  </a:lnTo>
                  <a:lnTo>
                    <a:pt x="73152" y="76200"/>
                  </a:lnTo>
                  <a:lnTo>
                    <a:pt x="73152" y="52070"/>
                  </a:lnTo>
                  <a:lnTo>
                    <a:pt x="25908" y="52070"/>
                  </a:lnTo>
                  <a:lnTo>
                    <a:pt x="25908" y="25400"/>
                  </a:lnTo>
                  <a:lnTo>
                    <a:pt x="73152" y="25400"/>
                  </a:lnTo>
                  <a:lnTo>
                    <a:pt x="73152" y="1270"/>
                  </a:lnTo>
                  <a:close/>
                </a:path>
                <a:path w="450214" h="137160">
                  <a:moveTo>
                    <a:pt x="213372" y="113030"/>
                  </a:moveTo>
                  <a:lnTo>
                    <a:pt x="175272" y="113030"/>
                  </a:lnTo>
                  <a:lnTo>
                    <a:pt x="175272" y="1270"/>
                  </a:lnTo>
                  <a:lnTo>
                    <a:pt x="149364" y="1270"/>
                  </a:lnTo>
                  <a:lnTo>
                    <a:pt x="149364" y="113030"/>
                  </a:lnTo>
                  <a:lnTo>
                    <a:pt x="149364" y="137160"/>
                  </a:lnTo>
                  <a:lnTo>
                    <a:pt x="213372" y="137160"/>
                  </a:lnTo>
                  <a:lnTo>
                    <a:pt x="213372" y="113030"/>
                  </a:lnTo>
                  <a:close/>
                </a:path>
                <a:path w="450214" h="137160">
                  <a:moveTo>
                    <a:pt x="256032" y="0"/>
                  </a:moveTo>
                  <a:lnTo>
                    <a:pt x="228600" y="0"/>
                  </a:lnTo>
                  <a:lnTo>
                    <a:pt x="228600" y="137160"/>
                  </a:lnTo>
                  <a:lnTo>
                    <a:pt x="256032" y="137160"/>
                  </a:lnTo>
                  <a:lnTo>
                    <a:pt x="256032" y="0"/>
                  </a:lnTo>
                  <a:close/>
                </a:path>
                <a:path w="450214" h="137160">
                  <a:moveTo>
                    <a:pt x="352056" y="1270"/>
                  </a:moveTo>
                  <a:lnTo>
                    <a:pt x="285000" y="1270"/>
                  </a:lnTo>
                  <a:lnTo>
                    <a:pt x="285000" y="25400"/>
                  </a:lnTo>
                  <a:lnTo>
                    <a:pt x="285000" y="52070"/>
                  </a:lnTo>
                  <a:lnTo>
                    <a:pt x="285000" y="76200"/>
                  </a:lnTo>
                  <a:lnTo>
                    <a:pt x="285000" y="137160"/>
                  </a:lnTo>
                  <a:lnTo>
                    <a:pt x="310908" y="137160"/>
                  </a:lnTo>
                  <a:lnTo>
                    <a:pt x="310908" y="76200"/>
                  </a:lnTo>
                  <a:lnTo>
                    <a:pt x="352056" y="76200"/>
                  </a:lnTo>
                  <a:lnTo>
                    <a:pt x="352056" y="52070"/>
                  </a:lnTo>
                  <a:lnTo>
                    <a:pt x="310908" y="52070"/>
                  </a:lnTo>
                  <a:lnTo>
                    <a:pt x="310908" y="25400"/>
                  </a:lnTo>
                  <a:lnTo>
                    <a:pt x="352056" y="25400"/>
                  </a:lnTo>
                  <a:lnTo>
                    <a:pt x="352056" y="1270"/>
                  </a:lnTo>
                  <a:close/>
                </a:path>
                <a:path w="450214" h="137160">
                  <a:moveTo>
                    <a:pt x="449592" y="1270"/>
                  </a:moveTo>
                  <a:lnTo>
                    <a:pt x="376440" y="1270"/>
                  </a:lnTo>
                  <a:lnTo>
                    <a:pt x="376440" y="25400"/>
                  </a:lnTo>
                  <a:lnTo>
                    <a:pt x="376440" y="52070"/>
                  </a:lnTo>
                  <a:lnTo>
                    <a:pt x="376440" y="76200"/>
                  </a:lnTo>
                  <a:lnTo>
                    <a:pt x="376440" y="113030"/>
                  </a:lnTo>
                  <a:lnTo>
                    <a:pt x="376440" y="137160"/>
                  </a:lnTo>
                  <a:lnTo>
                    <a:pt x="449592" y="137160"/>
                  </a:lnTo>
                  <a:lnTo>
                    <a:pt x="449592" y="113030"/>
                  </a:lnTo>
                  <a:lnTo>
                    <a:pt x="402348" y="113030"/>
                  </a:lnTo>
                  <a:lnTo>
                    <a:pt x="402348" y="76200"/>
                  </a:lnTo>
                  <a:lnTo>
                    <a:pt x="449592" y="76200"/>
                  </a:lnTo>
                  <a:lnTo>
                    <a:pt x="449592" y="52070"/>
                  </a:lnTo>
                  <a:lnTo>
                    <a:pt x="402348" y="52070"/>
                  </a:lnTo>
                  <a:lnTo>
                    <a:pt x="402348" y="25400"/>
                  </a:lnTo>
                  <a:lnTo>
                    <a:pt x="449592" y="25400"/>
                  </a:lnTo>
                  <a:lnTo>
                    <a:pt x="449592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616708" y="2175001"/>
              <a:ext cx="2299970" cy="1637030"/>
            </a:xfrm>
            <a:custGeom>
              <a:avLst/>
              <a:gdLst/>
              <a:ahLst/>
              <a:cxnLst/>
              <a:rect l="l" t="t" r="r" b="b"/>
              <a:pathLst>
                <a:path w="2299970" h="1637029">
                  <a:moveTo>
                    <a:pt x="4572" y="10160"/>
                  </a:move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4572" y="1631950"/>
                  </a:lnTo>
                  <a:lnTo>
                    <a:pt x="4572" y="1626870"/>
                  </a:lnTo>
                  <a:lnTo>
                    <a:pt x="4572" y="10160"/>
                  </a:lnTo>
                  <a:close/>
                </a:path>
                <a:path w="2299970" h="1637029">
                  <a:moveTo>
                    <a:pt x="2299716" y="1633474"/>
                  </a:moveTo>
                  <a:lnTo>
                    <a:pt x="0" y="1633474"/>
                  </a:lnTo>
                  <a:lnTo>
                    <a:pt x="0" y="1637030"/>
                  </a:lnTo>
                  <a:lnTo>
                    <a:pt x="2299716" y="1637030"/>
                  </a:lnTo>
                  <a:lnTo>
                    <a:pt x="2299716" y="1633474"/>
                  </a:lnTo>
                  <a:close/>
                </a:path>
                <a:path w="2299970" h="1637029">
                  <a:moveTo>
                    <a:pt x="2299716" y="10160"/>
                  </a:moveTo>
                  <a:lnTo>
                    <a:pt x="2295131" y="10160"/>
                  </a:lnTo>
                  <a:lnTo>
                    <a:pt x="2295131" y="1626870"/>
                  </a:lnTo>
                  <a:lnTo>
                    <a:pt x="2299716" y="1626870"/>
                  </a:lnTo>
                  <a:lnTo>
                    <a:pt x="2299716" y="10160"/>
                  </a:lnTo>
                  <a:close/>
                </a:path>
                <a:path w="2299970" h="1637029">
                  <a:moveTo>
                    <a:pt x="2299716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299716" y="433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268223" y="4541520"/>
            <a:ext cx="2299970" cy="2160270"/>
            <a:chOff x="268223" y="4541520"/>
            <a:chExt cx="2299970" cy="2160270"/>
          </a:xfrm>
        </p:grpSpPr>
        <p:sp>
          <p:nvSpPr>
            <p:cNvPr id="73" name="object 73" descr=""/>
            <p:cNvSpPr/>
            <p:nvPr/>
          </p:nvSpPr>
          <p:spPr>
            <a:xfrm>
              <a:off x="272795" y="4546091"/>
              <a:ext cx="2292350" cy="513715"/>
            </a:xfrm>
            <a:custGeom>
              <a:avLst/>
              <a:gdLst/>
              <a:ahLst/>
              <a:cxnLst/>
              <a:rect l="l" t="t" r="r" b="b"/>
              <a:pathLst>
                <a:path w="2292350" h="513714">
                  <a:moveTo>
                    <a:pt x="2292096" y="513588"/>
                  </a:moveTo>
                  <a:lnTo>
                    <a:pt x="0" y="513588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3588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68211" y="4541532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28" y="0"/>
                  </a:moveTo>
                  <a:lnTo>
                    <a:pt x="2290584" y="0"/>
                  </a:lnTo>
                  <a:lnTo>
                    <a:pt x="2290584" y="8890"/>
                  </a:lnTo>
                  <a:lnTo>
                    <a:pt x="2290584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90584" y="8890"/>
                  </a:lnTo>
                  <a:lnTo>
                    <a:pt x="229058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28" y="523240"/>
                  </a:lnTo>
                  <a:lnTo>
                    <a:pt x="2299728" y="518160"/>
                  </a:lnTo>
                  <a:lnTo>
                    <a:pt x="2299728" y="511810"/>
                  </a:lnTo>
                  <a:lnTo>
                    <a:pt x="2299728" y="8890"/>
                  </a:lnTo>
                  <a:lnTo>
                    <a:pt x="2299728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138415" y="4625352"/>
              <a:ext cx="203200" cy="137160"/>
            </a:xfrm>
            <a:custGeom>
              <a:avLst/>
              <a:gdLst/>
              <a:ahLst/>
              <a:cxnLst/>
              <a:rect l="l" t="t" r="r" b="b"/>
              <a:pathLst>
                <a:path w="203200" h="137160">
                  <a:moveTo>
                    <a:pt x="27444" y="0"/>
                  </a:moveTo>
                  <a:lnTo>
                    <a:pt x="0" y="0"/>
                  </a:lnTo>
                  <a:lnTo>
                    <a:pt x="0" y="137147"/>
                  </a:lnTo>
                  <a:lnTo>
                    <a:pt x="27444" y="137147"/>
                  </a:lnTo>
                  <a:lnTo>
                    <a:pt x="27444" y="0"/>
                  </a:lnTo>
                  <a:close/>
                </a:path>
                <a:path w="203200" h="137160">
                  <a:moveTo>
                    <a:pt x="202704" y="137147"/>
                  </a:moveTo>
                  <a:lnTo>
                    <a:pt x="182892" y="1511"/>
                  </a:lnTo>
                  <a:lnTo>
                    <a:pt x="155460" y="1511"/>
                  </a:lnTo>
                  <a:lnTo>
                    <a:pt x="124980" y="95999"/>
                  </a:lnTo>
                  <a:lnTo>
                    <a:pt x="94500" y="1511"/>
                  </a:lnTo>
                  <a:lnTo>
                    <a:pt x="65544" y="1511"/>
                  </a:lnTo>
                  <a:lnTo>
                    <a:pt x="45732" y="137147"/>
                  </a:lnTo>
                  <a:lnTo>
                    <a:pt x="71640" y="137147"/>
                  </a:lnTo>
                  <a:lnTo>
                    <a:pt x="85356" y="50279"/>
                  </a:lnTo>
                  <a:lnTo>
                    <a:pt x="112788" y="137147"/>
                  </a:lnTo>
                  <a:lnTo>
                    <a:pt x="137172" y="137147"/>
                  </a:lnTo>
                  <a:lnTo>
                    <a:pt x="164604" y="50279"/>
                  </a:lnTo>
                  <a:lnTo>
                    <a:pt x="176796" y="137147"/>
                  </a:lnTo>
                  <a:lnTo>
                    <a:pt x="202704" y="137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5504" y="4626863"/>
              <a:ext cx="80772" cy="135636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70659" y="4623815"/>
              <a:ext cx="379475" cy="141732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1869948" y="4626609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69007" y="4626863"/>
              <a:ext cx="108204" cy="13563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8783" y="4852415"/>
              <a:ext cx="80772" cy="135636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043927" y="4852161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2999" y="4852415"/>
              <a:ext cx="88392" cy="13563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51204" y="4849367"/>
              <a:ext cx="225551" cy="14173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01140" y="4852415"/>
              <a:ext cx="397764" cy="13563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18716" y="4852415"/>
              <a:ext cx="109727" cy="13563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52827" y="4849368"/>
              <a:ext cx="129539" cy="141731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2205228" y="4852161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68211" y="5083555"/>
              <a:ext cx="2299970" cy="1617980"/>
            </a:xfrm>
            <a:custGeom>
              <a:avLst/>
              <a:gdLst/>
              <a:ahLst/>
              <a:cxnLst/>
              <a:rect l="l" t="t" r="r" b="b"/>
              <a:pathLst>
                <a:path w="2299970" h="1617979">
                  <a:moveTo>
                    <a:pt x="2299728" y="0"/>
                  </a:moveTo>
                  <a:lnTo>
                    <a:pt x="2290584" y="0"/>
                  </a:lnTo>
                  <a:lnTo>
                    <a:pt x="2290584" y="11430"/>
                  </a:lnTo>
                  <a:lnTo>
                    <a:pt x="2290584" y="1607820"/>
                  </a:lnTo>
                  <a:lnTo>
                    <a:pt x="9144" y="1607820"/>
                  </a:lnTo>
                  <a:lnTo>
                    <a:pt x="9144" y="1608328"/>
                  </a:lnTo>
                  <a:lnTo>
                    <a:pt x="4572" y="1608328"/>
                  </a:lnTo>
                  <a:lnTo>
                    <a:pt x="4572" y="1607820"/>
                  </a:lnTo>
                  <a:lnTo>
                    <a:pt x="9144" y="1607820"/>
                  </a:lnTo>
                  <a:lnTo>
                    <a:pt x="9144" y="11430"/>
                  </a:lnTo>
                  <a:lnTo>
                    <a:pt x="2290584" y="11430"/>
                  </a:lnTo>
                  <a:lnTo>
                    <a:pt x="2290584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607820"/>
                  </a:lnTo>
                  <a:lnTo>
                    <a:pt x="0" y="1612900"/>
                  </a:lnTo>
                  <a:lnTo>
                    <a:pt x="0" y="1617980"/>
                  </a:lnTo>
                  <a:lnTo>
                    <a:pt x="2299728" y="1617980"/>
                  </a:lnTo>
                  <a:lnTo>
                    <a:pt x="2299728" y="1612900"/>
                  </a:lnTo>
                  <a:lnTo>
                    <a:pt x="2299728" y="1607820"/>
                  </a:lnTo>
                  <a:lnTo>
                    <a:pt x="2299728" y="11430"/>
                  </a:lnTo>
                  <a:lnTo>
                    <a:pt x="2299728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81940" y="5216651"/>
              <a:ext cx="2182495" cy="431800"/>
            </a:xfrm>
            <a:custGeom>
              <a:avLst/>
              <a:gdLst/>
              <a:ahLst/>
              <a:cxnLst/>
              <a:rect l="l" t="t" r="r" b="b"/>
              <a:pathLst>
                <a:path w="2182495" h="431800">
                  <a:moveTo>
                    <a:pt x="33515" y="396252"/>
                  </a:moveTo>
                  <a:lnTo>
                    <a:pt x="0" y="396252"/>
                  </a:lnTo>
                  <a:lnTo>
                    <a:pt x="0" y="431304"/>
                  </a:lnTo>
                  <a:lnTo>
                    <a:pt x="33515" y="431304"/>
                  </a:lnTo>
                  <a:lnTo>
                    <a:pt x="33515" y="396252"/>
                  </a:lnTo>
                  <a:close/>
                </a:path>
                <a:path w="2182495" h="431800">
                  <a:moveTo>
                    <a:pt x="33515" y="265188"/>
                  </a:moveTo>
                  <a:lnTo>
                    <a:pt x="0" y="265188"/>
                  </a:lnTo>
                  <a:lnTo>
                    <a:pt x="0" y="300240"/>
                  </a:lnTo>
                  <a:lnTo>
                    <a:pt x="33515" y="300240"/>
                  </a:lnTo>
                  <a:lnTo>
                    <a:pt x="33515" y="265188"/>
                  </a:lnTo>
                  <a:close/>
                </a:path>
                <a:path w="2182495" h="431800">
                  <a:moveTo>
                    <a:pt x="33515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15" y="35052"/>
                  </a:lnTo>
                  <a:lnTo>
                    <a:pt x="33515" y="0"/>
                  </a:lnTo>
                  <a:close/>
                </a:path>
                <a:path w="2182495" h="431800">
                  <a:moveTo>
                    <a:pt x="2182368" y="22872"/>
                  </a:moveTo>
                  <a:lnTo>
                    <a:pt x="2150364" y="22872"/>
                  </a:lnTo>
                  <a:lnTo>
                    <a:pt x="2150364" y="32004"/>
                  </a:lnTo>
                  <a:lnTo>
                    <a:pt x="2182368" y="32004"/>
                  </a:lnTo>
                  <a:lnTo>
                    <a:pt x="2182368" y="22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7576" y="5192267"/>
              <a:ext cx="2100072" cy="1426464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281940" y="6141732"/>
              <a:ext cx="33655" cy="167640"/>
            </a:xfrm>
            <a:custGeom>
              <a:avLst/>
              <a:gdLst/>
              <a:ahLst/>
              <a:cxnLst/>
              <a:rect l="l" t="t" r="r" b="b"/>
              <a:pathLst>
                <a:path w="33654" h="167639">
                  <a:moveTo>
                    <a:pt x="33515" y="132575"/>
                  </a:moveTo>
                  <a:lnTo>
                    <a:pt x="0" y="132575"/>
                  </a:lnTo>
                  <a:lnTo>
                    <a:pt x="0" y="167640"/>
                  </a:lnTo>
                  <a:lnTo>
                    <a:pt x="33515" y="167640"/>
                  </a:lnTo>
                  <a:lnTo>
                    <a:pt x="33515" y="132575"/>
                  </a:lnTo>
                  <a:close/>
                </a:path>
                <a:path w="33654" h="167639">
                  <a:moveTo>
                    <a:pt x="33515" y="0"/>
                  </a:moveTo>
                  <a:lnTo>
                    <a:pt x="0" y="0"/>
                  </a:lnTo>
                  <a:lnTo>
                    <a:pt x="0" y="35039"/>
                  </a:lnTo>
                  <a:lnTo>
                    <a:pt x="33515" y="35039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7312152" y="4541520"/>
            <a:ext cx="2299970" cy="2160270"/>
            <a:chOff x="7312152" y="4541520"/>
            <a:chExt cx="2299970" cy="2160270"/>
          </a:xfrm>
        </p:grpSpPr>
        <p:sp>
          <p:nvSpPr>
            <p:cNvPr id="93" name="object 93" descr=""/>
            <p:cNvSpPr/>
            <p:nvPr/>
          </p:nvSpPr>
          <p:spPr>
            <a:xfrm>
              <a:off x="7316723" y="4546091"/>
              <a:ext cx="2291080" cy="513715"/>
            </a:xfrm>
            <a:custGeom>
              <a:avLst/>
              <a:gdLst/>
              <a:ahLst/>
              <a:cxnLst/>
              <a:rect l="l" t="t" r="r" b="b"/>
              <a:pathLst>
                <a:path w="2291079" h="513714">
                  <a:moveTo>
                    <a:pt x="2290572" y="513588"/>
                  </a:moveTo>
                  <a:lnTo>
                    <a:pt x="0" y="513588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358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312152" y="4541532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00060" y="4626863"/>
              <a:ext cx="131064" cy="13563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252460" y="4626863"/>
              <a:ext cx="108204" cy="13563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83523" y="4626863"/>
              <a:ext cx="108204" cy="135636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8511527" y="4625352"/>
              <a:ext cx="160655" cy="137795"/>
            </a:xfrm>
            <a:custGeom>
              <a:avLst/>
              <a:gdLst/>
              <a:ahLst/>
              <a:cxnLst/>
              <a:rect l="l" t="t" r="r" b="b"/>
              <a:pathLst>
                <a:path w="160654" h="137795">
                  <a:moveTo>
                    <a:pt x="27432" y="0"/>
                  </a:moveTo>
                  <a:lnTo>
                    <a:pt x="0" y="0"/>
                  </a:lnTo>
                  <a:lnTo>
                    <a:pt x="0" y="137147"/>
                  </a:lnTo>
                  <a:lnTo>
                    <a:pt x="27432" y="137147"/>
                  </a:lnTo>
                  <a:lnTo>
                    <a:pt x="27432" y="0"/>
                  </a:lnTo>
                  <a:close/>
                </a:path>
                <a:path w="160654" h="137795">
                  <a:moveTo>
                    <a:pt x="117360" y="1778"/>
                  </a:moveTo>
                  <a:lnTo>
                    <a:pt x="42684" y="1778"/>
                  </a:lnTo>
                  <a:lnTo>
                    <a:pt x="42684" y="25908"/>
                  </a:lnTo>
                  <a:lnTo>
                    <a:pt x="67068" y="25908"/>
                  </a:lnTo>
                  <a:lnTo>
                    <a:pt x="67068" y="137668"/>
                  </a:lnTo>
                  <a:lnTo>
                    <a:pt x="92976" y="137668"/>
                  </a:lnTo>
                  <a:lnTo>
                    <a:pt x="92976" y="25908"/>
                  </a:lnTo>
                  <a:lnTo>
                    <a:pt x="117360" y="25908"/>
                  </a:lnTo>
                  <a:lnTo>
                    <a:pt x="117360" y="1778"/>
                  </a:lnTo>
                  <a:close/>
                </a:path>
                <a:path w="160654" h="137795">
                  <a:moveTo>
                    <a:pt x="160032" y="0"/>
                  </a:moveTo>
                  <a:lnTo>
                    <a:pt x="132600" y="0"/>
                  </a:lnTo>
                  <a:lnTo>
                    <a:pt x="132600" y="137147"/>
                  </a:lnTo>
                  <a:lnTo>
                    <a:pt x="160032" y="137147"/>
                  </a:lnTo>
                  <a:lnTo>
                    <a:pt x="160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4419" y="4623815"/>
              <a:ext cx="140208" cy="14173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59012" y="4626863"/>
              <a:ext cx="259080" cy="135636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250923" y="4626609"/>
              <a:ext cx="951230" cy="361950"/>
            </a:xfrm>
            <a:custGeom>
              <a:avLst/>
              <a:gdLst/>
              <a:ahLst/>
              <a:cxnLst/>
              <a:rect l="l" t="t" r="r" b="b"/>
              <a:pathLst>
                <a:path w="951229" h="361950">
                  <a:moveTo>
                    <a:pt x="67056" y="225552"/>
                  </a:moveTo>
                  <a:lnTo>
                    <a:pt x="0" y="225552"/>
                  </a:lnTo>
                  <a:lnTo>
                    <a:pt x="0" y="249682"/>
                  </a:lnTo>
                  <a:lnTo>
                    <a:pt x="0" y="276352"/>
                  </a:lnTo>
                  <a:lnTo>
                    <a:pt x="0" y="300482"/>
                  </a:lnTo>
                  <a:lnTo>
                    <a:pt x="0" y="361442"/>
                  </a:lnTo>
                  <a:lnTo>
                    <a:pt x="25908" y="361442"/>
                  </a:lnTo>
                  <a:lnTo>
                    <a:pt x="25908" y="300482"/>
                  </a:lnTo>
                  <a:lnTo>
                    <a:pt x="67056" y="300482"/>
                  </a:lnTo>
                  <a:lnTo>
                    <a:pt x="67056" y="276352"/>
                  </a:lnTo>
                  <a:lnTo>
                    <a:pt x="25908" y="276352"/>
                  </a:lnTo>
                  <a:lnTo>
                    <a:pt x="25908" y="249682"/>
                  </a:lnTo>
                  <a:lnTo>
                    <a:pt x="67056" y="249682"/>
                  </a:lnTo>
                  <a:lnTo>
                    <a:pt x="67056" y="225552"/>
                  </a:lnTo>
                  <a:close/>
                </a:path>
                <a:path w="951229" h="361950">
                  <a:moveTo>
                    <a:pt x="950988" y="111760"/>
                  </a:moveTo>
                  <a:lnTo>
                    <a:pt x="912888" y="111760"/>
                  </a:lnTo>
                  <a:lnTo>
                    <a:pt x="912888" y="0"/>
                  </a:lnTo>
                  <a:lnTo>
                    <a:pt x="886968" y="0"/>
                  </a:lnTo>
                  <a:lnTo>
                    <a:pt x="886968" y="111760"/>
                  </a:lnTo>
                  <a:lnTo>
                    <a:pt x="886968" y="135890"/>
                  </a:lnTo>
                  <a:lnTo>
                    <a:pt x="950988" y="135890"/>
                  </a:lnTo>
                  <a:lnTo>
                    <a:pt x="950988" y="111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40852" y="4852161"/>
              <a:ext cx="406908" cy="138937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778239" y="4852415"/>
              <a:ext cx="89916" cy="135636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87968" y="4849368"/>
              <a:ext cx="170687" cy="141732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7312152" y="5083555"/>
              <a:ext cx="2299970" cy="1617980"/>
            </a:xfrm>
            <a:custGeom>
              <a:avLst/>
              <a:gdLst/>
              <a:ahLst/>
              <a:cxnLst/>
              <a:rect l="l" t="t" r="r" b="b"/>
              <a:pathLst>
                <a:path w="2299970" h="1617979">
                  <a:moveTo>
                    <a:pt x="2299716" y="0"/>
                  </a:moveTo>
                  <a:lnTo>
                    <a:pt x="2290572" y="0"/>
                  </a:lnTo>
                  <a:lnTo>
                    <a:pt x="2290572" y="11430"/>
                  </a:lnTo>
                  <a:lnTo>
                    <a:pt x="2290572" y="1607820"/>
                  </a:lnTo>
                  <a:lnTo>
                    <a:pt x="10668" y="1607820"/>
                  </a:lnTo>
                  <a:lnTo>
                    <a:pt x="10668" y="1608328"/>
                  </a:lnTo>
                  <a:lnTo>
                    <a:pt x="6096" y="1608328"/>
                  </a:lnTo>
                  <a:lnTo>
                    <a:pt x="6096" y="1607820"/>
                  </a:lnTo>
                  <a:lnTo>
                    <a:pt x="10668" y="1607820"/>
                  </a:lnTo>
                  <a:lnTo>
                    <a:pt x="10668" y="11430"/>
                  </a:lnTo>
                  <a:lnTo>
                    <a:pt x="2290572" y="1143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607820"/>
                  </a:lnTo>
                  <a:lnTo>
                    <a:pt x="0" y="1612900"/>
                  </a:lnTo>
                  <a:lnTo>
                    <a:pt x="0" y="1617980"/>
                  </a:lnTo>
                  <a:lnTo>
                    <a:pt x="2299716" y="1617980"/>
                  </a:lnTo>
                  <a:lnTo>
                    <a:pt x="2299716" y="1612900"/>
                  </a:lnTo>
                  <a:lnTo>
                    <a:pt x="2299716" y="1607820"/>
                  </a:lnTo>
                  <a:lnTo>
                    <a:pt x="2299716" y="1143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325855" y="5481840"/>
              <a:ext cx="33655" cy="431800"/>
            </a:xfrm>
            <a:custGeom>
              <a:avLst/>
              <a:gdLst/>
              <a:ahLst/>
              <a:cxnLst/>
              <a:rect l="l" t="t" r="r" b="b"/>
              <a:pathLst>
                <a:path w="33654" h="431800">
                  <a:moveTo>
                    <a:pt x="33540" y="396227"/>
                  </a:moveTo>
                  <a:lnTo>
                    <a:pt x="0" y="396227"/>
                  </a:lnTo>
                  <a:lnTo>
                    <a:pt x="0" y="431279"/>
                  </a:lnTo>
                  <a:lnTo>
                    <a:pt x="33540" y="431279"/>
                  </a:lnTo>
                  <a:lnTo>
                    <a:pt x="33540" y="396227"/>
                  </a:lnTo>
                  <a:close/>
                </a:path>
                <a:path w="33654" h="431800">
                  <a:moveTo>
                    <a:pt x="33540" y="131064"/>
                  </a:moveTo>
                  <a:lnTo>
                    <a:pt x="0" y="131064"/>
                  </a:lnTo>
                  <a:lnTo>
                    <a:pt x="0" y="166116"/>
                  </a:lnTo>
                  <a:lnTo>
                    <a:pt x="33540" y="166116"/>
                  </a:lnTo>
                  <a:lnTo>
                    <a:pt x="33540" y="131064"/>
                  </a:lnTo>
                  <a:close/>
                </a:path>
                <a:path w="33654" h="431800">
                  <a:moveTo>
                    <a:pt x="33540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40" y="35052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61503" y="5455919"/>
              <a:ext cx="1997964" cy="897636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7325855" y="6009144"/>
              <a:ext cx="33655" cy="167640"/>
            </a:xfrm>
            <a:custGeom>
              <a:avLst/>
              <a:gdLst/>
              <a:ahLst/>
              <a:cxnLst/>
              <a:rect l="l" t="t" r="r" b="b"/>
              <a:pathLst>
                <a:path w="33654" h="167639">
                  <a:moveTo>
                    <a:pt x="33540" y="132575"/>
                  </a:moveTo>
                  <a:lnTo>
                    <a:pt x="0" y="132575"/>
                  </a:lnTo>
                  <a:lnTo>
                    <a:pt x="0" y="167627"/>
                  </a:lnTo>
                  <a:lnTo>
                    <a:pt x="33540" y="167627"/>
                  </a:lnTo>
                  <a:lnTo>
                    <a:pt x="33540" y="132575"/>
                  </a:lnTo>
                  <a:close/>
                </a:path>
                <a:path w="33654" h="167639">
                  <a:moveTo>
                    <a:pt x="33540" y="0"/>
                  </a:moveTo>
                  <a:lnTo>
                    <a:pt x="0" y="0"/>
                  </a:lnTo>
                  <a:lnTo>
                    <a:pt x="0" y="35039"/>
                  </a:lnTo>
                  <a:lnTo>
                    <a:pt x="33540" y="35039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 descr=""/>
          <p:cNvGrpSpPr/>
          <p:nvPr/>
        </p:nvGrpSpPr>
        <p:grpSpPr>
          <a:xfrm>
            <a:off x="4963667" y="1632203"/>
            <a:ext cx="2301240" cy="2179955"/>
            <a:chOff x="4963667" y="1632203"/>
            <a:chExt cx="2301240" cy="2179955"/>
          </a:xfrm>
        </p:grpSpPr>
        <p:sp>
          <p:nvSpPr>
            <p:cNvPr id="110" name="object 110" descr=""/>
            <p:cNvSpPr/>
            <p:nvPr/>
          </p:nvSpPr>
          <p:spPr>
            <a:xfrm>
              <a:off x="4968239" y="1636775"/>
              <a:ext cx="2292350" cy="513715"/>
            </a:xfrm>
            <a:custGeom>
              <a:avLst/>
              <a:gdLst/>
              <a:ahLst/>
              <a:cxnLst/>
              <a:rect l="l" t="t" r="r" b="b"/>
              <a:pathLst>
                <a:path w="2292350" h="513714">
                  <a:moveTo>
                    <a:pt x="2292096" y="513587"/>
                  </a:moveTo>
                  <a:lnTo>
                    <a:pt x="0" y="513587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358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4963655" y="1632203"/>
              <a:ext cx="2301240" cy="523240"/>
            </a:xfrm>
            <a:custGeom>
              <a:avLst/>
              <a:gdLst/>
              <a:ahLst/>
              <a:cxnLst/>
              <a:rect l="l" t="t" r="r" b="b"/>
              <a:pathLst>
                <a:path w="2301240" h="523239">
                  <a:moveTo>
                    <a:pt x="2301240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301240" y="523240"/>
                  </a:lnTo>
                  <a:lnTo>
                    <a:pt x="2301240" y="518160"/>
                  </a:lnTo>
                  <a:lnTo>
                    <a:pt x="2301240" y="511810"/>
                  </a:lnTo>
                  <a:lnTo>
                    <a:pt x="2301240" y="8890"/>
                  </a:lnTo>
                  <a:lnTo>
                    <a:pt x="230124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09132" y="1712975"/>
              <a:ext cx="391667" cy="141732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6420612" y="1715769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18148" y="1716023"/>
              <a:ext cx="89916" cy="135636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35752" y="1941575"/>
              <a:ext cx="344424" cy="137160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09132" y="1942845"/>
              <a:ext cx="292607" cy="136397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26123" y="1943099"/>
              <a:ext cx="259080" cy="135636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606539" y="1943099"/>
              <a:ext cx="109727" cy="135636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39128" y="1940051"/>
              <a:ext cx="129539" cy="141732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6893039" y="1942858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4963655" y="2175001"/>
              <a:ext cx="2301240" cy="1637030"/>
            </a:xfrm>
            <a:custGeom>
              <a:avLst/>
              <a:gdLst/>
              <a:ahLst/>
              <a:cxnLst/>
              <a:rect l="l" t="t" r="r" b="b"/>
              <a:pathLst>
                <a:path w="2301240" h="1637029">
                  <a:moveTo>
                    <a:pt x="4572" y="10160"/>
                  </a:move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4572" y="1631950"/>
                  </a:lnTo>
                  <a:lnTo>
                    <a:pt x="4572" y="1626870"/>
                  </a:lnTo>
                  <a:lnTo>
                    <a:pt x="4572" y="10160"/>
                  </a:lnTo>
                  <a:close/>
                </a:path>
                <a:path w="2301240" h="1637029">
                  <a:moveTo>
                    <a:pt x="2301240" y="1633474"/>
                  </a:moveTo>
                  <a:lnTo>
                    <a:pt x="0" y="1633474"/>
                  </a:lnTo>
                  <a:lnTo>
                    <a:pt x="0" y="1637030"/>
                  </a:lnTo>
                  <a:lnTo>
                    <a:pt x="2301240" y="1637030"/>
                  </a:lnTo>
                  <a:lnTo>
                    <a:pt x="2301240" y="1633474"/>
                  </a:lnTo>
                  <a:close/>
                </a:path>
                <a:path w="2301240" h="1637029">
                  <a:moveTo>
                    <a:pt x="2301240" y="10160"/>
                  </a:moveTo>
                  <a:lnTo>
                    <a:pt x="2296668" y="10160"/>
                  </a:lnTo>
                  <a:lnTo>
                    <a:pt x="2296668" y="1626870"/>
                  </a:lnTo>
                  <a:lnTo>
                    <a:pt x="2301240" y="1626870"/>
                  </a:lnTo>
                  <a:lnTo>
                    <a:pt x="2301240" y="10160"/>
                  </a:lnTo>
                  <a:close/>
                </a:path>
                <a:path w="2301240" h="1637029">
                  <a:moveTo>
                    <a:pt x="2301240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301240" y="4330"/>
                  </a:lnTo>
                  <a:lnTo>
                    <a:pt x="230124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2" name="object 122" descr=""/>
          <p:cNvGrpSpPr/>
          <p:nvPr/>
        </p:nvGrpSpPr>
        <p:grpSpPr>
          <a:xfrm>
            <a:off x="272795" y="3918204"/>
            <a:ext cx="7044055" cy="512445"/>
            <a:chOff x="272795" y="3918204"/>
            <a:chExt cx="7044055" cy="512445"/>
          </a:xfrm>
        </p:grpSpPr>
        <p:sp>
          <p:nvSpPr>
            <p:cNvPr id="123" name="object 123" descr=""/>
            <p:cNvSpPr/>
            <p:nvPr/>
          </p:nvSpPr>
          <p:spPr>
            <a:xfrm>
              <a:off x="272795" y="3918204"/>
              <a:ext cx="7044055" cy="512445"/>
            </a:xfrm>
            <a:custGeom>
              <a:avLst/>
              <a:gdLst/>
              <a:ahLst/>
              <a:cxnLst/>
              <a:rect l="l" t="t" r="r" b="b"/>
              <a:pathLst>
                <a:path w="7044055" h="512445">
                  <a:moveTo>
                    <a:pt x="6958583" y="512063"/>
                  </a:moveTo>
                  <a:lnTo>
                    <a:pt x="85344" y="512063"/>
                  </a:lnTo>
                  <a:lnTo>
                    <a:pt x="52077" y="505372"/>
                  </a:lnTo>
                  <a:lnTo>
                    <a:pt x="24955" y="487108"/>
                  </a:lnTo>
                  <a:lnTo>
                    <a:pt x="6691" y="459986"/>
                  </a:lnTo>
                  <a:lnTo>
                    <a:pt x="0" y="426720"/>
                  </a:lnTo>
                  <a:lnTo>
                    <a:pt x="0" y="85344"/>
                  </a:lnTo>
                  <a:lnTo>
                    <a:pt x="6691" y="52077"/>
                  </a:lnTo>
                  <a:lnTo>
                    <a:pt x="24955" y="24955"/>
                  </a:lnTo>
                  <a:lnTo>
                    <a:pt x="52077" y="6691"/>
                  </a:lnTo>
                  <a:lnTo>
                    <a:pt x="85344" y="0"/>
                  </a:lnTo>
                  <a:lnTo>
                    <a:pt x="6958583" y="0"/>
                  </a:lnTo>
                  <a:lnTo>
                    <a:pt x="6991850" y="6691"/>
                  </a:lnTo>
                  <a:lnTo>
                    <a:pt x="7018972" y="24955"/>
                  </a:lnTo>
                  <a:lnTo>
                    <a:pt x="7037236" y="52077"/>
                  </a:lnTo>
                  <a:lnTo>
                    <a:pt x="7043928" y="85344"/>
                  </a:lnTo>
                  <a:lnTo>
                    <a:pt x="7043928" y="426720"/>
                  </a:lnTo>
                  <a:lnTo>
                    <a:pt x="7037236" y="459986"/>
                  </a:lnTo>
                  <a:lnTo>
                    <a:pt x="7018972" y="487108"/>
                  </a:lnTo>
                  <a:lnTo>
                    <a:pt x="6991850" y="505372"/>
                  </a:lnTo>
                  <a:lnTo>
                    <a:pt x="6958583" y="512063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81456" y="4056888"/>
              <a:ext cx="848994" cy="247015"/>
            </a:xfrm>
            <a:custGeom>
              <a:avLst/>
              <a:gdLst/>
              <a:ahLst/>
              <a:cxnLst/>
              <a:rect l="l" t="t" r="r" b="b"/>
              <a:pathLst>
                <a:path w="848994" h="247014">
                  <a:moveTo>
                    <a:pt x="170688" y="155448"/>
                  </a:moveTo>
                  <a:lnTo>
                    <a:pt x="149352" y="155448"/>
                  </a:lnTo>
                  <a:lnTo>
                    <a:pt x="149352" y="74676"/>
                  </a:lnTo>
                  <a:lnTo>
                    <a:pt x="149352" y="0"/>
                  </a:lnTo>
                  <a:lnTo>
                    <a:pt x="105156" y="0"/>
                  </a:lnTo>
                  <a:lnTo>
                    <a:pt x="105156" y="74676"/>
                  </a:lnTo>
                  <a:lnTo>
                    <a:pt x="105156" y="155448"/>
                  </a:lnTo>
                  <a:lnTo>
                    <a:pt x="48768" y="155448"/>
                  </a:lnTo>
                  <a:lnTo>
                    <a:pt x="105156" y="74676"/>
                  </a:lnTo>
                  <a:lnTo>
                    <a:pt x="105156" y="0"/>
                  </a:lnTo>
                  <a:lnTo>
                    <a:pt x="103632" y="0"/>
                  </a:lnTo>
                  <a:lnTo>
                    <a:pt x="0" y="153924"/>
                  </a:lnTo>
                  <a:lnTo>
                    <a:pt x="0" y="198120"/>
                  </a:lnTo>
                  <a:lnTo>
                    <a:pt x="105156" y="198120"/>
                  </a:lnTo>
                  <a:lnTo>
                    <a:pt x="105156" y="246888"/>
                  </a:lnTo>
                  <a:lnTo>
                    <a:pt x="149352" y="246888"/>
                  </a:lnTo>
                  <a:lnTo>
                    <a:pt x="149352" y="198120"/>
                  </a:lnTo>
                  <a:lnTo>
                    <a:pt x="170688" y="198120"/>
                  </a:lnTo>
                  <a:lnTo>
                    <a:pt x="170688" y="155448"/>
                  </a:lnTo>
                  <a:close/>
                </a:path>
                <a:path w="848994" h="247014">
                  <a:moveTo>
                    <a:pt x="368795" y="246900"/>
                  </a:moveTo>
                  <a:lnTo>
                    <a:pt x="300215" y="152412"/>
                  </a:lnTo>
                  <a:lnTo>
                    <a:pt x="359651" y="68592"/>
                  </a:lnTo>
                  <a:lnTo>
                    <a:pt x="309359" y="68592"/>
                  </a:lnTo>
                  <a:lnTo>
                    <a:pt x="274307" y="117360"/>
                  </a:lnTo>
                  <a:lnTo>
                    <a:pt x="239255" y="68592"/>
                  </a:lnTo>
                  <a:lnTo>
                    <a:pt x="188963" y="68592"/>
                  </a:lnTo>
                  <a:lnTo>
                    <a:pt x="249923" y="152412"/>
                  </a:lnTo>
                  <a:lnTo>
                    <a:pt x="181343" y="246900"/>
                  </a:lnTo>
                  <a:lnTo>
                    <a:pt x="231635" y="246900"/>
                  </a:lnTo>
                  <a:lnTo>
                    <a:pt x="274307" y="187464"/>
                  </a:lnTo>
                  <a:lnTo>
                    <a:pt x="318503" y="246900"/>
                  </a:lnTo>
                  <a:lnTo>
                    <a:pt x="368795" y="246900"/>
                  </a:lnTo>
                  <a:close/>
                </a:path>
                <a:path w="848994" h="247014">
                  <a:moveTo>
                    <a:pt x="544068" y="204216"/>
                  </a:moveTo>
                  <a:lnTo>
                    <a:pt x="457200" y="204216"/>
                  </a:lnTo>
                  <a:lnTo>
                    <a:pt x="499491" y="159575"/>
                  </a:lnTo>
                  <a:lnTo>
                    <a:pt x="512064" y="144589"/>
                  </a:lnTo>
                  <a:lnTo>
                    <a:pt x="535470" y="105067"/>
                  </a:lnTo>
                  <a:lnTo>
                    <a:pt x="542544" y="71628"/>
                  </a:lnTo>
                  <a:lnTo>
                    <a:pt x="541947" y="62484"/>
                  </a:lnTo>
                  <a:lnTo>
                    <a:pt x="526732" y="27368"/>
                  </a:lnTo>
                  <a:lnTo>
                    <a:pt x="486537" y="2286"/>
                  </a:lnTo>
                  <a:lnTo>
                    <a:pt x="466344" y="0"/>
                  </a:lnTo>
                  <a:lnTo>
                    <a:pt x="448906" y="1435"/>
                  </a:lnTo>
                  <a:lnTo>
                    <a:pt x="406908" y="22860"/>
                  </a:lnTo>
                  <a:lnTo>
                    <a:pt x="384822" y="66802"/>
                  </a:lnTo>
                  <a:lnTo>
                    <a:pt x="382524" y="85344"/>
                  </a:lnTo>
                  <a:lnTo>
                    <a:pt x="426720" y="85344"/>
                  </a:lnTo>
                  <a:lnTo>
                    <a:pt x="427520" y="75628"/>
                  </a:lnTo>
                  <a:lnTo>
                    <a:pt x="429768" y="67056"/>
                  </a:lnTo>
                  <a:lnTo>
                    <a:pt x="463296" y="42672"/>
                  </a:lnTo>
                  <a:lnTo>
                    <a:pt x="470763" y="43243"/>
                  </a:lnTo>
                  <a:lnTo>
                    <a:pt x="498348" y="65532"/>
                  </a:lnTo>
                  <a:lnTo>
                    <a:pt x="498348" y="74676"/>
                  </a:lnTo>
                  <a:lnTo>
                    <a:pt x="483489" y="113995"/>
                  </a:lnTo>
                  <a:lnTo>
                    <a:pt x="452628" y="149352"/>
                  </a:lnTo>
                  <a:lnTo>
                    <a:pt x="376428" y="224028"/>
                  </a:lnTo>
                  <a:lnTo>
                    <a:pt x="376428" y="246888"/>
                  </a:lnTo>
                  <a:lnTo>
                    <a:pt x="544068" y="246888"/>
                  </a:lnTo>
                  <a:lnTo>
                    <a:pt x="544068" y="204216"/>
                  </a:lnTo>
                  <a:close/>
                </a:path>
                <a:path w="848994" h="247014">
                  <a:moveTo>
                    <a:pt x="848868" y="5588"/>
                  </a:moveTo>
                  <a:lnTo>
                    <a:pt x="804672" y="5588"/>
                  </a:lnTo>
                  <a:lnTo>
                    <a:pt x="804672" y="97028"/>
                  </a:lnTo>
                  <a:lnTo>
                    <a:pt x="720852" y="97028"/>
                  </a:lnTo>
                  <a:lnTo>
                    <a:pt x="720852" y="5588"/>
                  </a:lnTo>
                  <a:lnTo>
                    <a:pt x="676656" y="5588"/>
                  </a:lnTo>
                  <a:lnTo>
                    <a:pt x="676656" y="97028"/>
                  </a:lnTo>
                  <a:lnTo>
                    <a:pt x="676656" y="141478"/>
                  </a:lnTo>
                  <a:lnTo>
                    <a:pt x="676656" y="246888"/>
                  </a:lnTo>
                  <a:lnTo>
                    <a:pt x="720852" y="246888"/>
                  </a:lnTo>
                  <a:lnTo>
                    <a:pt x="720852" y="141478"/>
                  </a:lnTo>
                  <a:lnTo>
                    <a:pt x="804672" y="141478"/>
                  </a:lnTo>
                  <a:lnTo>
                    <a:pt x="804672" y="246888"/>
                  </a:lnTo>
                  <a:lnTo>
                    <a:pt x="848868" y="246888"/>
                  </a:lnTo>
                  <a:lnTo>
                    <a:pt x="848868" y="141478"/>
                  </a:lnTo>
                  <a:lnTo>
                    <a:pt x="848868" y="97028"/>
                  </a:lnTo>
                  <a:lnTo>
                    <a:pt x="848868" y="5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72995" y="4120896"/>
              <a:ext cx="185928" cy="187452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01595" y="4125468"/>
              <a:ext cx="158495" cy="182879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2299716" y="4055364"/>
              <a:ext cx="45720" cy="248920"/>
            </a:xfrm>
            <a:custGeom>
              <a:avLst/>
              <a:gdLst/>
              <a:ahLst/>
              <a:cxnLst/>
              <a:rect l="l" t="t" r="r" b="b"/>
              <a:pathLst>
                <a:path w="45719" h="248920">
                  <a:moveTo>
                    <a:pt x="45720" y="248411"/>
                  </a:moveTo>
                  <a:lnTo>
                    <a:pt x="0" y="248411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2484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75916" y="4120896"/>
              <a:ext cx="185928" cy="18745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596895" y="4120896"/>
              <a:ext cx="187452" cy="25298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19399" y="4120896"/>
              <a:ext cx="187452" cy="187452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3142488" y="4192524"/>
              <a:ext cx="85725" cy="43180"/>
            </a:xfrm>
            <a:custGeom>
              <a:avLst/>
              <a:gdLst/>
              <a:ahLst/>
              <a:cxnLst/>
              <a:rect l="l" t="t" r="r" b="b"/>
              <a:pathLst>
                <a:path w="85725" h="43179">
                  <a:moveTo>
                    <a:pt x="85343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78707" y="4062984"/>
              <a:ext cx="94488" cy="240791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57015" y="4056888"/>
              <a:ext cx="150876" cy="252984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33799" y="4056888"/>
              <a:ext cx="167639" cy="246887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24340" y="4056888"/>
              <a:ext cx="167599" cy="252984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4219956" y="4056900"/>
              <a:ext cx="856615" cy="291465"/>
            </a:xfrm>
            <a:custGeom>
              <a:avLst/>
              <a:gdLst/>
              <a:ahLst/>
              <a:cxnLst/>
              <a:rect l="l" t="t" r="r" b="b"/>
              <a:pathLst>
                <a:path w="856614" h="291464">
                  <a:moveTo>
                    <a:pt x="172212" y="5575"/>
                  </a:moveTo>
                  <a:lnTo>
                    <a:pt x="128016" y="5575"/>
                  </a:lnTo>
                  <a:lnTo>
                    <a:pt x="128016" y="97015"/>
                  </a:lnTo>
                  <a:lnTo>
                    <a:pt x="44196" y="97015"/>
                  </a:lnTo>
                  <a:lnTo>
                    <a:pt x="44196" y="5575"/>
                  </a:lnTo>
                  <a:lnTo>
                    <a:pt x="0" y="5575"/>
                  </a:lnTo>
                  <a:lnTo>
                    <a:pt x="0" y="97015"/>
                  </a:lnTo>
                  <a:lnTo>
                    <a:pt x="0" y="141465"/>
                  </a:lnTo>
                  <a:lnTo>
                    <a:pt x="0" y="246875"/>
                  </a:lnTo>
                  <a:lnTo>
                    <a:pt x="44196" y="246875"/>
                  </a:lnTo>
                  <a:lnTo>
                    <a:pt x="44196" y="141465"/>
                  </a:lnTo>
                  <a:lnTo>
                    <a:pt x="128016" y="141465"/>
                  </a:lnTo>
                  <a:lnTo>
                    <a:pt x="128016" y="246875"/>
                  </a:lnTo>
                  <a:lnTo>
                    <a:pt x="172212" y="246875"/>
                  </a:lnTo>
                  <a:lnTo>
                    <a:pt x="172212" y="141465"/>
                  </a:lnTo>
                  <a:lnTo>
                    <a:pt x="172212" y="97015"/>
                  </a:lnTo>
                  <a:lnTo>
                    <a:pt x="172212" y="5575"/>
                  </a:lnTo>
                  <a:close/>
                </a:path>
                <a:path w="856614" h="291464">
                  <a:moveTo>
                    <a:pt x="487667" y="246875"/>
                  </a:moveTo>
                  <a:lnTo>
                    <a:pt x="448043" y="6083"/>
                  </a:lnTo>
                  <a:lnTo>
                    <a:pt x="402323" y="6083"/>
                  </a:lnTo>
                  <a:lnTo>
                    <a:pt x="347459" y="173723"/>
                  </a:lnTo>
                  <a:lnTo>
                    <a:pt x="292595" y="6083"/>
                  </a:lnTo>
                  <a:lnTo>
                    <a:pt x="246875" y="6083"/>
                  </a:lnTo>
                  <a:lnTo>
                    <a:pt x="208775" y="246875"/>
                  </a:lnTo>
                  <a:lnTo>
                    <a:pt x="252971" y="246875"/>
                  </a:lnTo>
                  <a:lnTo>
                    <a:pt x="277355" y="94475"/>
                  </a:lnTo>
                  <a:lnTo>
                    <a:pt x="326123" y="246875"/>
                  </a:lnTo>
                  <a:lnTo>
                    <a:pt x="368795" y="246875"/>
                  </a:lnTo>
                  <a:lnTo>
                    <a:pt x="417563" y="94475"/>
                  </a:lnTo>
                  <a:lnTo>
                    <a:pt x="441947" y="246875"/>
                  </a:lnTo>
                  <a:lnTo>
                    <a:pt x="487667" y="246875"/>
                  </a:lnTo>
                  <a:close/>
                </a:path>
                <a:path w="856614" h="291464">
                  <a:moveTo>
                    <a:pt x="650735" y="0"/>
                  </a:moveTo>
                  <a:lnTo>
                    <a:pt x="618744" y="0"/>
                  </a:lnTo>
                  <a:lnTo>
                    <a:pt x="509016" y="291084"/>
                  </a:lnTo>
                  <a:lnTo>
                    <a:pt x="541007" y="291084"/>
                  </a:lnTo>
                  <a:lnTo>
                    <a:pt x="650735" y="0"/>
                  </a:lnTo>
                  <a:close/>
                </a:path>
                <a:path w="856614" h="291464">
                  <a:moveTo>
                    <a:pt x="856488" y="5575"/>
                  </a:moveTo>
                  <a:lnTo>
                    <a:pt x="812292" y="5575"/>
                  </a:lnTo>
                  <a:lnTo>
                    <a:pt x="812292" y="97015"/>
                  </a:lnTo>
                  <a:lnTo>
                    <a:pt x="728472" y="97015"/>
                  </a:lnTo>
                  <a:lnTo>
                    <a:pt x="728472" y="5575"/>
                  </a:lnTo>
                  <a:lnTo>
                    <a:pt x="684276" y="5575"/>
                  </a:lnTo>
                  <a:lnTo>
                    <a:pt x="684276" y="97015"/>
                  </a:lnTo>
                  <a:lnTo>
                    <a:pt x="684276" y="141465"/>
                  </a:lnTo>
                  <a:lnTo>
                    <a:pt x="684276" y="246875"/>
                  </a:lnTo>
                  <a:lnTo>
                    <a:pt x="728472" y="246875"/>
                  </a:lnTo>
                  <a:lnTo>
                    <a:pt x="728472" y="141465"/>
                  </a:lnTo>
                  <a:lnTo>
                    <a:pt x="812292" y="141465"/>
                  </a:lnTo>
                  <a:lnTo>
                    <a:pt x="812292" y="246875"/>
                  </a:lnTo>
                  <a:lnTo>
                    <a:pt x="856488" y="246875"/>
                  </a:lnTo>
                  <a:lnTo>
                    <a:pt x="856488" y="141465"/>
                  </a:lnTo>
                  <a:lnTo>
                    <a:pt x="856488" y="97015"/>
                  </a:lnTo>
                  <a:lnTo>
                    <a:pt x="856488" y="5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20640" y="4056888"/>
              <a:ext cx="251460" cy="252984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5393423" y="4056900"/>
              <a:ext cx="347980" cy="291465"/>
            </a:xfrm>
            <a:custGeom>
              <a:avLst/>
              <a:gdLst/>
              <a:ahLst/>
              <a:cxnLst/>
              <a:rect l="l" t="t" r="r" b="b"/>
              <a:pathLst>
                <a:path w="347979" h="291464">
                  <a:moveTo>
                    <a:pt x="141732" y="0"/>
                  </a:moveTo>
                  <a:lnTo>
                    <a:pt x="109740" y="0"/>
                  </a:lnTo>
                  <a:lnTo>
                    <a:pt x="0" y="291084"/>
                  </a:lnTo>
                  <a:lnTo>
                    <a:pt x="32004" y="291084"/>
                  </a:lnTo>
                  <a:lnTo>
                    <a:pt x="141732" y="0"/>
                  </a:lnTo>
                  <a:close/>
                </a:path>
                <a:path w="347979" h="291464">
                  <a:moveTo>
                    <a:pt x="347484" y="5575"/>
                  </a:moveTo>
                  <a:lnTo>
                    <a:pt x="303288" y="5575"/>
                  </a:lnTo>
                  <a:lnTo>
                    <a:pt x="303288" y="97015"/>
                  </a:lnTo>
                  <a:lnTo>
                    <a:pt x="219468" y="97015"/>
                  </a:lnTo>
                  <a:lnTo>
                    <a:pt x="219468" y="5575"/>
                  </a:lnTo>
                  <a:lnTo>
                    <a:pt x="175272" y="5575"/>
                  </a:lnTo>
                  <a:lnTo>
                    <a:pt x="175272" y="97015"/>
                  </a:lnTo>
                  <a:lnTo>
                    <a:pt x="175272" y="141465"/>
                  </a:lnTo>
                  <a:lnTo>
                    <a:pt x="175272" y="246875"/>
                  </a:lnTo>
                  <a:lnTo>
                    <a:pt x="219468" y="246875"/>
                  </a:lnTo>
                  <a:lnTo>
                    <a:pt x="219468" y="141465"/>
                  </a:lnTo>
                  <a:lnTo>
                    <a:pt x="303288" y="141465"/>
                  </a:lnTo>
                  <a:lnTo>
                    <a:pt x="303288" y="246875"/>
                  </a:lnTo>
                  <a:lnTo>
                    <a:pt x="347484" y="246875"/>
                  </a:lnTo>
                  <a:lnTo>
                    <a:pt x="347484" y="141465"/>
                  </a:lnTo>
                  <a:lnTo>
                    <a:pt x="347484" y="97015"/>
                  </a:lnTo>
                  <a:lnTo>
                    <a:pt x="347484" y="5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798819" y="4062984"/>
              <a:ext cx="161543" cy="246887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5992355" y="4056900"/>
              <a:ext cx="347980" cy="291465"/>
            </a:xfrm>
            <a:custGeom>
              <a:avLst/>
              <a:gdLst/>
              <a:ahLst/>
              <a:cxnLst/>
              <a:rect l="l" t="t" r="r" b="b"/>
              <a:pathLst>
                <a:path w="347979" h="291464">
                  <a:moveTo>
                    <a:pt x="141744" y="0"/>
                  </a:moveTo>
                  <a:lnTo>
                    <a:pt x="109740" y="0"/>
                  </a:lnTo>
                  <a:lnTo>
                    <a:pt x="0" y="291084"/>
                  </a:lnTo>
                  <a:lnTo>
                    <a:pt x="32004" y="291084"/>
                  </a:lnTo>
                  <a:lnTo>
                    <a:pt x="141744" y="0"/>
                  </a:lnTo>
                  <a:close/>
                </a:path>
                <a:path w="347979" h="291464">
                  <a:moveTo>
                    <a:pt x="347484" y="5575"/>
                  </a:moveTo>
                  <a:lnTo>
                    <a:pt x="303288" y="5575"/>
                  </a:lnTo>
                  <a:lnTo>
                    <a:pt x="303288" y="97015"/>
                  </a:lnTo>
                  <a:lnTo>
                    <a:pt x="219468" y="97015"/>
                  </a:lnTo>
                  <a:lnTo>
                    <a:pt x="219468" y="5575"/>
                  </a:lnTo>
                  <a:lnTo>
                    <a:pt x="175272" y="5575"/>
                  </a:lnTo>
                  <a:lnTo>
                    <a:pt x="175272" y="97015"/>
                  </a:lnTo>
                  <a:lnTo>
                    <a:pt x="175272" y="141465"/>
                  </a:lnTo>
                  <a:lnTo>
                    <a:pt x="175272" y="246875"/>
                  </a:lnTo>
                  <a:lnTo>
                    <a:pt x="219468" y="246875"/>
                  </a:lnTo>
                  <a:lnTo>
                    <a:pt x="219468" y="141465"/>
                  </a:lnTo>
                  <a:lnTo>
                    <a:pt x="303288" y="141465"/>
                  </a:lnTo>
                  <a:lnTo>
                    <a:pt x="303288" y="246875"/>
                  </a:lnTo>
                  <a:lnTo>
                    <a:pt x="347484" y="246875"/>
                  </a:lnTo>
                  <a:lnTo>
                    <a:pt x="347484" y="141465"/>
                  </a:lnTo>
                  <a:lnTo>
                    <a:pt x="347484" y="97015"/>
                  </a:lnTo>
                  <a:lnTo>
                    <a:pt x="347484" y="5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96228" y="4062984"/>
              <a:ext cx="192024" cy="240792"/>
            </a:xfrm>
            <a:prstGeom prst="rect">
              <a:avLst/>
            </a:prstGeom>
          </p:spPr>
        </p:pic>
      </p:grpSp>
      <p:sp>
        <p:nvSpPr>
          <p:cNvPr id="142" name="object 142" descr=""/>
          <p:cNvSpPr/>
          <p:nvPr/>
        </p:nvSpPr>
        <p:spPr>
          <a:xfrm>
            <a:off x="5998464" y="4628134"/>
            <a:ext cx="27940" cy="58419"/>
          </a:xfrm>
          <a:custGeom>
            <a:avLst/>
            <a:gdLst/>
            <a:ahLst/>
            <a:cxnLst/>
            <a:rect l="l" t="t" r="r" b="b"/>
            <a:pathLst>
              <a:path w="27939" h="58420">
                <a:moveTo>
                  <a:pt x="0" y="0"/>
                </a:moveTo>
                <a:lnTo>
                  <a:pt x="27432" y="0"/>
                </a:lnTo>
                <a:lnTo>
                  <a:pt x="27432" y="58420"/>
                </a:lnTo>
                <a:lnTo>
                  <a:pt x="0" y="584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5998464" y="4625339"/>
            <a:ext cx="405765" cy="157480"/>
            <a:chOff x="5998464" y="4625339"/>
            <a:chExt cx="405765" cy="157480"/>
          </a:xfrm>
        </p:grpSpPr>
        <p:sp>
          <p:nvSpPr>
            <p:cNvPr id="144" name="object 144" descr=""/>
            <p:cNvSpPr/>
            <p:nvPr/>
          </p:nvSpPr>
          <p:spPr>
            <a:xfrm>
              <a:off x="5998464" y="4628146"/>
              <a:ext cx="167640" cy="153035"/>
            </a:xfrm>
            <a:custGeom>
              <a:avLst/>
              <a:gdLst/>
              <a:ahLst/>
              <a:cxnLst/>
              <a:rect l="l" t="t" r="r" b="b"/>
              <a:pathLst>
                <a:path w="167639" h="153035">
                  <a:moveTo>
                    <a:pt x="108204" y="0"/>
                  </a:moveTo>
                  <a:lnTo>
                    <a:pt x="80772" y="0"/>
                  </a:lnTo>
                  <a:lnTo>
                    <a:pt x="80772" y="5842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51130"/>
                  </a:lnTo>
                  <a:lnTo>
                    <a:pt x="27432" y="151130"/>
                  </a:lnTo>
                  <a:lnTo>
                    <a:pt x="27432" y="85090"/>
                  </a:lnTo>
                  <a:lnTo>
                    <a:pt x="80772" y="85090"/>
                  </a:lnTo>
                  <a:lnTo>
                    <a:pt x="80772" y="151130"/>
                  </a:lnTo>
                  <a:lnTo>
                    <a:pt x="108204" y="151130"/>
                  </a:lnTo>
                  <a:lnTo>
                    <a:pt x="108204" y="85090"/>
                  </a:lnTo>
                  <a:lnTo>
                    <a:pt x="108204" y="58420"/>
                  </a:lnTo>
                  <a:lnTo>
                    <a:pt x="108204" y="0"/>
                  </a:lnTo>
                  <a:close/>
                </a:path>
                <a:path w="167639" h="153035">
                  <a:moveTo>
                    <a:pt x="167627" y="254"/>
                  </a:moveTo>
                  <a:lnTo>
                    <a:pt x="138684" y="254"/>
                  </a:lnTo>
                  <a:lnTo>
                    <a:pt x="138684" y="152654"/>
                  </a:lnTo>
                  <a:lnTo>
                    <a:pt x="167627" y="152654"/>
                  </a:lnTo>
                  <a:lnTo>
                    <a:pt x="167627" y="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193535" y="4625339"/>
              <a:ext cx="156972" cy="156972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6376416" y="4628133"/>
              <a:ext cx="27940" cy="58419"/>
            </a:xfrm>
            <a:custGeom>
              <a:avLst/>
              <a:gdLst/>
              <a:ahLst/>
              <a:cxnLst/>
              <a:rect l="l" t="t" r="r" b="b"/>
              <a:pathLst>
                <a:path w="27939" h="58420">
                  <a:moveTo>
                    <a:pt x="0" y="0"/>
                  </a:moveTo>
                  <a:lnTo>
                    <a:pt x="27432" y="0"/>
                  </a:lnTo>
                  <a:lnTo>
                    <a:pt x="27432" y="58420"/>
                  </a:lnTo>
                  <a:lnTo>
                    <a:pt x="0" y="58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6376415" y="4628134"/>
            <a:ext cx="352425" cy="151130"/>
            <a:chOff x="6376415" y="4628134"/>
            <a:chExt cx="352425" cy="151130"/>
          </a:xfrm>
        </p:grpSpPr>
        <p:sp>
          <p:nvSpPr>
            <p:cNvPr id="148" name="object 148" descr=""/>
            <p:cNvSpPr/>
            <p:nvPr/>
          </p:nvSpPr>
          <p:spPr>
            <a:xfrm>
              <a:off x="6376416" y="4628146"/>
              <a:ext cx="226060" cy="151130"/>
            </a:xfrm>
            <a:custGeom>
              <a:avLst/>
              <a:gdLst/>
              <a:ahLst/>
              <a:cxnLst/>
              <a:rect l="l" t="t" r="r" b="b"/>
              <a:pathLst>
                <a:path w="226059" h="151129">
                  <a:moveTo>
                    <a:pt x="108204" y="0"/>
                  </a:moveTo>
                  <a:lnTo>
                    <a:pt x="80772" y="0"/>
                  </a:lnTo>
                  <a:lnTo>
                    <a:pt x="80772" y="5842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51130"/>
                  </a:lnTo>
                  <a:lnTo>
                    <a:pt x="27432" y="151130"/>
                  </a:lnTo>
                  <a:lnTo>
                    <a:pt x="27432" y="85090"/>
                  </a:lnTo>
                  <a:lnTo>
                    <a:pt x="80772" y="85090"/>
                  </a:lnTo>
                  <a:lnTo>
                    <a:pt x="80772" y="151130"/>
                  </a:lnTo>
                  <a:lnTo>
                    <a:pt x="108204" y="151130"/>
                  </a:lnTo>
                  <a:lnTo>
                    <a:pt x="108204" y="85090"/>
                  </a:lnTo>
                  <a:lnTo>
                    <a:pt x="108204" y="58420"/>
                  </a:lnTo>
                  <a:lnTo>
                    <a:pt x="108204" y="0"/>
                  </a:lnTo>
                  <a:close/>
                </a:path>
                <a:path w="226059" h="151129">
                  <a:moveTo>
                    <a:pt x="225539" y="0"/>
                  </a:moveTo>
                  <a:lnTo>
                    <a:pt x="143243" y="0"/>
                  </a:lnTo>
                  <a:lnTo>
                    <a:pt x="143243" y="27940"/>
                  </a:lnTo>
                  <a:lnTo>
                    <a:pt x="143243" y="54610"/>
                  </a:lnTo>
                  <a:lnTo>
                    <a:pt x="143243" y="82550"/>
                  </a:lnTo>
                  <a:lnTo>
                    <a:pt x="143243" y="123190"/>
                  </a:lnTo>
                  <a:lnTo>
                    <a:pt x="143243" y="151130"/>
                  </a:lnTo>
                  <a:lnTo>
                    <a:pt x="225539" y="151130"/>
                  </a:lnTo>
                  <a:lnTo>
                    <a:pt x="225539" y="123190"/>
                  </a:lnTo>
                  <a:lnTo>
                    <a:pt x="170675" y="123190"/>
                  </a:lnTo>
                  <a:lnTo>
                    <a:pt x="170675" y="82550"/>
                  </a:lnTo>
                  <a:lnTo>
                    <a:pt x="225539" y="82550"/>
                  </a:lnTo>
                  <a:lnTo>
                    <a:pt x="225539" y="54610"/>
                  </a:lnTo>
                  <a:lnTo>
                    <a:pt x="170675" y="54610"/>
                  </a:lnTo>
                  <a:lnTo>
                    <a:pt x="170675" y="27940"/>
                  </a:lnTo>
                  <a:lnTo>
                    <a:pt x="225539" y="27940"/>
                  </a:lnTo>
                  <a:lnTo>
                    <a:pt x="225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629399" y="4628388"/>
              <a:ext cx="99060" cy="150876"/>
            </a:xfrm>
            <a:prstGeom prst="rect">
              <a:avLst/>
            </a:prstGeom>
          </p:spPr>
        </p:pic>
      </p:grpSp>
      <p:grpSp>
        <p:nvGrpSpPr>
          <p:cNvPr id="150" name="object 150" descr=""/>
          <p:cNvGrpSpPr/>
          <p:nvPr/>
        </p:nvGrpSpPr>
        <p:grpSpPr>
          <a:xfrm>
            <a:off x="6016752" y="4876800"/>
            <a:ext cx="681355" cy="157480"/>
            <a:chOff x="6016752" y="4876800"/>
            <a:chExt cx="681355" cy="157480"/>
          </a:xfrm>
        </p:grpSpPr>
        <p:pic>
          <p:nvPicPr>
            <p:cNvPr id="151" name="object 151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16752" y="4876800"/>
              <a:ext cx="256032" cy="156971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6294107" y="4879593"/>
              <a:ext cx="73660" cy="151130"/>
            </a:xfrm>
            <a:custGeom>
              <a:avLst/>
              <a:gdLst/>
              <a:ahLst/>
              <a:cxnLst/>
              <a:rect l="l" t="t" r="r" b="b"/>
              <a:pathLst>
                <a:path w="73660" h="151129">
                  <a:moveTo>
                    <a:pt x="73152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0" y="54610"/>
                  </a:lnTo>
                  <a:lnTo>
                    <a:pt x="0" y="82550"/>
                  </a:lnTo>
                  <a:lnTo>
                    <a:pt x="0" y="151130"/>
                  </a:lnTo>
                  <a:lnTo>
                    <a:pt x="27432" y="151130"/>
                  </a:lnTo>
                  <a:lnTo>
                    <a:pt x="27432" y="82550"/>
                  </a:lnTo>
                  <a:lnTo>
                    <a:pt x="73152" y="82550"/>
                  </a:lnTo>
                  <a:lnTo>
                    <a:pt x="73152" y="54610"/>
                  </a:lnTo>
                  <a:lnTo>
                    <a:pt x="27432" y="54610"/>
                  </a:lnTo>
                  <a:lnTo>
                    <a:pt x="27432" y="27940"/>
                  </a:lnTo>
                  <a:lnTo>
                    <a:pt x="73152" y="2794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394703" y="4879339"/>
              <a:ext cx="303276" cy="151383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201168" y="1591055"/>
            <a:ext cx="628015" cy="609600"/>
            <a:chOff x="201168" y="1591055"/>
            <a:chExt cx="628015" cy="609600"/>
          </a:xfrm>
        </p:grpSpPr>
        <p:pic>
          <p:nvPicPr>
            <p:cNvPr id="155" name="object 155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01168" y="1591055"/>
              <a:ext cx="627888" cy="608076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44067" y="1632203"/>
              <a:ext cx="284988" cy="512063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7368" y="1988819"/>
              <a:ext cx="213359" cy="155447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8224" y="1632203"/>
              <a:ext cx="12192" cy="205740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68224" y="1958340"/>
              <a:ext cx="560832" cy="242315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260604" y="1650491"/>
              <a:ext cx="512445" cy="494030"/>
            </a:xfrm>
            <a:custGeom>
              <a:avLst/>
              <a:gdLst/>
              <a:ahLst/>
              <a:cxnLst/>
              <a:rect l="l" t="t" r="r" b="b"/>
              <a:pathLst>
                <a:path w="512445" h="494030">
                  <a:moveTo>
                    <a:pt x="256031" y="493775"/>
                  </a:moveTo>
                  <a:lnTo>
                    <a:pt x="209923" y="489774"/>
                  </a:lnTo>
                  <a:lnTo>
                    <a:pt x="166561" y="478247"/>
                  </a:lnTo>
                  <a:lnTo>
                    <a:pt x="126661" y="459909"/>
                  </a:lnTo>
                  <a:lnTo>
                    <a:pt x="90938" y="435475"/>
                  </a:lnTo>
                  <a:lnTo>
                    <a:pt x="60107" y="405659"/>
                  </a:lnTo>
                  <a:lnTo>
                    <a:pt x="34882" y="371178"/>
                  </a:lnTo>
                  <a:lnTo>
                    <a:pt x="15980" y="332746"/>
                  </a:lnTo>
                  <a:lnTo>
                    <a:pt x="4114" y="291077"/>
                  </a:lnTo>
                  <a:lnTo>
                    <a:pt x="0" y="246887"/>
                  </a:lnTo>
                  <a:lnTo>
                    <a:pt x="4114" y="202698"/>
                  </a:lnTo>
                  <a:lnTo>
                    <a:pt x="15980" y="161029"/>
                  </a:lnTo>
                  <a:lnTo>
                    <a:pt x="34882" y="122597"/>
                  </a:lnTo>
                  <a:lnTo>
                    <a:pt x="60107" y="88116"/>
                  </a:lnTo>
                  <a:lnTo>
                    <a:pt x="90938" y="58300"/>
                  </a:lnTo>
                  <a:lnTo>
                    <a:pt x="126661" y="33866"/>
                  </a:lnTo>
                  <a:lnTo>
                    <a:pt x="166561" y="15528"/>
                  </a:lnTo>
                  <a:lnTo>
                    <a:pt x="209923" y="4001"/>
                  </a:lnTo>
                  <a:lnTo>
                    <a:pt x="256031" y="0"/>
                  </a:lnTo>
                  <a:lnTo>
                    <a:pt x="302140" y="4001"/>
                  </a:lnTo>
                  <a:lnTo>
                    <a:pt x="345502" y="15528"/>
                  </a:lnTo>
                  <a:lnTo>
                    <a:pt x="385402" y="33866"/>
                  </a:lnTo>
                  <a:lnTo>
                    <a:pt x="421125" y="58300"/>
                  </a:lnTo>
                  <a:lnTo>
                    <a:pt x="451956" y="88116"/>
                  </a:lnTo>
                  <a:lnTo>
                    <a:pt x="477181" y="122597"/>
                  </a:lnTo>
                  <a:lnTo>
                    <a:pt x="496083" y="161029"/>
                  </a:lnTo>
                  <a:lnTo>
                    <a:pt x="507949" y="202698"/>
                  </a:lnTo>
                  <a:lnTo>
                    <a:pt x="512063" y="246887"/>
                  </a:lnTo>
                  <a:lnTo>
                    <a:pt x="507949" y="291077"/>
                  </a:lnTo>
                  <a:lnTo>
                    <a:pt x="496083" y="332746"/>
                  </a:lnTo>
                  <a:lnTo>
                    <a:pt x="477181" y="371178"/>
                  </a:lnTo>
                  <a:lnTo>
                    <a:pt x="451956" y="405659"/>
                  </a:lnTo>
                  <a:lnTo>
                    <a:pt x="421125" y="435475"/>
                  </a:lnTo>
                  <a:lnTo>
                    <a:pt x="385402" y="459909"/>
                  </a:lnTo>
                  <a:lnTo>
                    <a:pt x="345502" y="478247"/>
                  </a:lnTo>
                  <a:lnTo>
                    <a:pt x="302140" y="489774"/>
                  </a:lnTo>
                  <a:lnTo>
                    <a:pt x="256031" y="49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76655" y="1973579"/>
              <a:ext cx="85343" cy="118871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80416" y="1994915"/>
              <a:ext cx="77723" cy="97535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8892" y="1629155"/>
              <a:ext cx="483107" cy="3048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80416" y="1630679"/>
              <a:ext cx="483108" cy="19049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0416" y="1652015"/>
              <a:ext cx="481583" cy="440435"/>
            </a:xfrm>
            <a:prstGeom prst="rect">
              <a:avLst/>
            </a:prstGeom>
          </p:spPr>
        </p:pic>
      </p:grpSp>
      <p:pic>
        <p:nvPicPr>
          <p:cNvPr id="166" name="object 166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503932" y="4507991"/>
            <a:ext cx="626364" cy="259080"/>
          </a:xfrm>
          <a:prstGeom prst="rect">
            <a:avLst/>
          </a:prstGeom>
        </p:spPr>
      </p:pic>
      <p:grpSp>
        <p:nvGrpSpPr>
          <p:cNvPr id="167" name="object 167" descr=""/>
          <p:cNvGrpSpPr/>
          <p:nvPr/>
        </p:nvGrpSpPr>
        <p:grpSpPr>
          <a:xfrm>
            <a:off x="2502407" y="4541520"/>
            <a:ext cx="631190" cy="597535"/>
            <a:chOff x="2502407" y="4541520"/>
            <a:chExt cx="631190" cy="597535"/>
          </a:xfrm>
        </p:grpSpPr>
        <p:pic>
          <p:nvPicPr>
            <p:cNvPr id="168" name="object 16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03931" y="4882896"/>
              <a:ext cx="626364" cy="252983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625851" y="4550664"/>
              <a:ext cx="504444" cy="50291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616707" y="4541520"/>
              <a:ext cx="513588" cy="124968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616707" y="4983480"/>
              <a:ext cx="516635" cy="155447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502407" y="4541520"/>
              <a:ext cx="65532" cy="597407"/>
            </a:xfrm>
            <a:prstGeom prst="rect">
              <a:avLst/>
            </a:prstGeom>
          </p:spPr>
        </p:pic>
        <p:sp>
          <p:nvSpPr>
            <p:cNvPr id="173" name="object 173" descr=""/>
            <p:cNvSpPr/>
            <p:nvPr/>
          </p:nvSpPr>
          <p:spPr>
            <a:xfrm>
              <a:off x="2561843" y="4567428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7556" y="513588"/>
                  </a:moveTo>
                  <a:lnTo>
                    <a:pt x="211394" y="509421"/>
                  </a:lnTo>
                  <a:lnTo>
                    <a:pt x="167892" y="497415"/>
                  </a:lnTo>
                  <a:lnTo>
                    <a:pt x="127790" y="478310"/>
                  </a:lnTo>
                  <a:lnTo>
                    <a:pt x="91826" y="452845"/>
                  </a:lnTo>
                  <a:lnTo>
                    <a:pt x="60742" y="421761"/>
                  </a:lnTo>
                  <a:lnTo>
                    <a:pt x="35277" y="385797"/>
                  </a:lnTo>
                  <a:lnTo>
                    <a:pt x="16172" y="345695"/>
                  </a:lnTo>
                  <a:lnTo>
                    <a:pt x="4166" y="302193"/>
                  </a:lnTo>
                  <a:lnTo>
                    <a:pt x="0" y="256031"/>
                  </a:lnTo>
                  <a:lnTo>
                    <a:pt x="4166" y="209923"/>
                  </a:lnTo>
                  <a:lnTo>
                    <a:pt x="16172" y="166561"/>
                  </a:lnTo>
                  <a:lnTo>
                    <a:pt x="35277" y="126661"/>
                  </a:lnTo>
                  <a:lnTo>
                    <a:pt x="60742" y="90938"/>
                  </a:lnTo>
                  <a:lnTo>
                    <a:pt x="91826" y="60107"/>
                  </a:lnTo>
                  <a:lnTo>
                    <a:pt x="127790" y="34882"/>
                  </a:lnTo>
                  <a:lnTo>
                    <a:pt x="167892" y="15980"/>
                  </a:lnTo>
                  <a:lnTo>
                    <a:pt x="211394" y="4114"/>
                  </a:lnTo>
                  <a:lnTo>
                    <a:pt x="257556" y="0"/>
                  </a:lnTo>
                  <a:lnTo>
                    <a:pt x="303664" y="4114"/>
                  </a:lnTo>
                  <a:lnTo>
                    <a:pt x="347026" y="15980"/>
                  </a:lnTo>
                  <a:lnTo>
                    <a:pt x="386926" y="34882"/>
                  </a:lnTo>
                  <a:lnTo>
                    <a:pt x="422649" y="60107"/>
                  </a:lnTo>
                  <a:lnTo>
                    <a:pt x="453480" y="90938"/>
                  </a:lnTo>
                  <a:lnTo>
                    <a:pt x="478705" y="126661"/>
                  </a:lnTo>
                  <a:lnTo>
                    <a:pt x="497607" y="166561"/>
                  </a:lnTo>
                  <a:lnTo>
                    <a:pt x="509473" y="209923"/>
                  </a:lnTo>
                  <a:lnTo>
                    <a:pt x="513587" y="256031"/>
                  </a:lnTo>
                  <a:lnTo>
                    <a:pt x="509473" y="302193"/>
                  </a:lnTo>
                  <a:lnTo>
                    <a:pt x="497607" y="345695"/>
                  </a:lnTo>
                  <a:lnTo>
                    <a:pt x="478705" y="385797"/>
                  </a:lnTo>
                  <a:lnTo>
                    <a:pt x="453480" y="421761"/>
                  </a:lnTo>
                  <a:lnTo>
                    <a:pt x="422649" y="452845"/>
                  </a:lnTo>
                  <a:lnTo>
                    <a:pt x="386926" y="478310"/>
                  </a:lnTo>
                  <a:lnTo>
                    <a:pt x="347026" y="497415"/>
                  </a:lnTo>
                  <a:lnTo>
                    <a:pt x="303664" y="509421"/>
                  </a:lnTo>
                  <a:lnTo>
                    <a:pt x="257556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31947" y="4632960"/>
              <a:ext cx="15240" cy="15240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90088" y="4632960"/>
              <a:ext cx="6095" cy="6096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631947" y="4632960"/>
              <a:ext cx="364235" cy="364236"/>
            </a:xfrm>
            <a:prstGeom prst="rect">
              <a:avLst/>
            </a:prstGeom>
          </p:spPr>
        </p:pic>
      </p:grpSp>
      <p:grpSp>
        <p:nvGrpSpPr>
          <p:cNvPr id="177" name="object 177" descr=""/>
          <p:cNvGrpSpPr/>
          <p:nvPr/>
        </p:nvGrpSpPr>
        <p:grpSpPr>
          <a:xfrm>
            <a:off x="7240523" y="1577340"/>
            <a:ext cx="615950" cy="629920"/>
            <a:chOff x="7240523" y="1577340"/>
            <a:chExt cx="615950" cy="629920"/>
          </a:xfrm>
        </p:grpSpPr>
        <p:pic>
          <p:nvPicPr>
            <p:cNvPr id="178" name="object 178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240523" y="1577340"/>
              <a:ext cx="614172" cy="627887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322820" y="1641348"/>
              <a:ext cx="176783" cy="144779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598664" y="1641348"/>
              <a:ext cx="256032" cy="71627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06284" y="1856232"/>
              <a:ext cx="248412" cy="288035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322820" y="2002536"/>
              <a:ext cx="170687" cy="141731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312152" y="1632204"/>
              <a:ext cx="544067" cy="225551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312152" y="1975104"/>
              <a:ext cx="544067" cy="231647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40523" y="1632204"/>
              <a:ext cx="24383" cy="522732"/>
            </a:xfrm>
            <a:prstGeom prst="rect">
              <a:avLst/>
            </a:prstGeom>
          </p:spPr>
        </p:pic>
        <p:sp>
          <p:nvSpPr>
            <p:cNvPr id="186" name="object 186" descr=""/>
            <p:cNvSpPr/>
            <p:nvPr/>
          </p:nvSpPr>
          <p:spPr>
            <a:xfrm>
              <a:off x="7299960" y="1636776"/>
              <a:ext cx="498475" cy="513715"/>
            </a:xfrm>
            <a:custGeom>
              <a:avLst/>
              <a:gdLst/>
              <a:ahLst/>
              <a:cxnLst/>
              <a:rect l="l" t="t" r="r" b="b"/>
              <a:pathLst>
                <a:path w="498475" h="513714">
                  <a:moveTo>
                    <a:pt x="249936" y="513588"/>
                  </a:moveTo>
                  <a:lnTo>
                    <a:pt x="204838" y="509421"/>
                  </a:lnTo>
                  <a:lnTo>
                    <a:pt x="162463" y="497415"/>
                  </a:lnTo>
                  <a:lnTo>
                    <a:pt x="123500" y="478310"/>
                  </a:lnTo>
                  <a:lnTo>
                    <a:pt x="88638" y="452845"/>
                  </a:lnTo>
                  <a:lnTo>
                    <a:pt x="58568" y="421761"/>
                  </a:lnTo>
                  <a:lnTo>
                    <a:pt x="33979" y="385797"/>
                  </a:lnTo>
                  <a:lnTo>
                    <a:pt x="15561" y="345695"/>
                  </a:lnTo>
                  <a:lnTo>
                    <a:pt x="4005" y="302193"/>
                  </a:lnTo>
                  <a:lnTo>
                    <a:pt x="0" y="256031"/>
                  </a:lnTo>
                  <a:lnTo>
                    <a:pt x="4005" y="209923"/>
                  </a:lnTo>
                  <a:lnTo>
                    <a:pt x="15561" y="166561"/>
                  </a:lnTo>
                  <a:lnTo>
                    <a:pt x="33979" y="126661"/>
                  </a:lnTo>
                  <a:lnTo>
                    <a:pt x="58568" y="90938"/>
                  </a:lnTo>
                  <a:lnTo>
                    <a:pt x="88638" y="60107"/>
                  </a:lnTo>
                  <a:lnTo>
                    <a:pt x="123500" y="34882"/>
                  </a:lnTo>
                  <a:lnTo>
                    <a:pt x="162463" y="15980"/>
                  </a:lnTo>
                  <a:lnTo>
                    <a:pt x="204838" y="4114"/>
                  </a:lnTo>
                  <a:lnTo>
                    <a:pt x="249936" y="0"/>
                  </a:lnTo>
                  <a:lnTo>
                    <a:pt x="294579" y="4114"/>
                  </a:lnTo>
                  <a:lnTo>
                    <a:pt x="336601" y="15980"/>
                  </a:lnTo>
                  <a:lnTo>
                    <a:pt x="375299" y="34882"/>
                  </a:lnTo>
                  <a:lnTo>
                    <a:pt x="409970" y="60107"/>
                  </a:lnTo>
                  <a:lnTo>
                    <a:pt x="439913" y="90938"/>
                  </a:lnTo>
                  <a:lnTo>
                    <a:pt x="464424" y="126661"/>
                  </a:lnTo>
                  <a:lnTo>
                    <a:pt x="482802" y="166561"/>
                  </a:lnTo>
                  <a:lnTo>
                    <a:pt x="494344" y="209923"/>
                  </a:lnTo>
                  <a:lnTo>
                    <a:pt x="498348" y="256031"/>
                  </a:lnTo>
                  <a:lnTo>
                    <a:pt x="494344" y="302193"/>
                  </a:lnTo>
                  <a:lnTo>
                    <a:pt x="482802" y="345695"/>
                  </a:lnTo>
                  <a:lnTo>
                    <a:pt x="464424" y="385797"/>
                  </a:lnTo>
                  <a:lnTo>
                    <a:pt x="439913" y="421761"/>
                  </a:lnTo>
                  <a:lnTo>
                    <a:pt x="409970" y="452845"/>
                  </a:lnTo>
                  <a:lnTo>
                    <a:pt x="375299" y="478310"/>
                  </a:lnTo>
                  <a:lnTo>
                    <a:pt x="336601" y="497415"/>
                  </a:lnTo>
                  <a:lnTo>
                    <a:pt x="294579" y="509421"/>
                  </a:lnTo>
                  <a:lnTo>
                    <a:pt x="249936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341107" y="1662683"/>
              <a:ext cx="97536" cy="88391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623048" y="1662683"/>
              <a:ext cx="190500" cy="477012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341107" y="2036063"/>
              <a:ext cx="135636" cy="103632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341107" y="1662683"/>
              <a:ext cx="457200" cy="477012"/>
            </a:xfrm>
            <a:prstGeom prst="rect">
              <a:avLst/>
            </a:prstGeom>
          </p:spPr>
        </p:pic>
      </p:grpSp>
      <p:grpSp>
        <p:nvGrpSpPr>
          <p:cNvPr id="191" name="object 191" descr=""/>
          <p:cNvGrpSpPr/>
          <p:nvPr/>
        </p:nvGrpSpPr>
        <p:grpSpPr>
          <a:xfrm>
            <a:off x="4898135" y="1575816"/>
            <a:ext cx="629920" cy="628015"/>
            <a:chOff x="4898135" y="1575816"/>
            <a:chExt cx="629920" cy="628015"/>
          </a:xfrm>
        </p:grpSpPr>
        <p:pic>
          <p:nvPicPr>
            <p:cNvPr id="192" name="object 192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898135" y="1575816"/>
              <a:ext cx="627887" cy="626363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974335" y="1641348"/>
              <a:ext cx="178308" cy="158496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276087" y="1641348"/>
              <a:ext cx="249935" cy="502919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974335" y="1982724"/>
              <a:ext cx="9144" cy="161543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963667" y="1632204"/>
              <a:ext cx="562355" cy="202691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63667" y="1949195"/>
              <a:ext cx="563880" cy="254508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4957571" y="1633727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031" y="513588"/>
                  </a:moveTo>
                  <a:lnTo>
                    <a:pt x="209923" y="509473"/>
                  </a:lnTo>
                  <a:lnTo>
                    <a:pt x="166561" y="497607"/>
                  </a:lnTo>
                  <a:lnTo>
                    <a:pt x="126661" y="478705"/>
                  </a:lnTo>
                  <a:lnTo>
                    <a:pt x="90938" y="453480"/>
                  </a:lnTo>
                  <a:lnTo>
                    <a:pt x="60107" y="422649"/>
                  </a:lnTo>
                  <a:lnTo>
                    <a:pt x="34882" y="386926"/>
                  </a:lnTo>
                  <a:lnTo>
                    <a:pt x="15980" y="347026"/>
                  </a:lnTo>
                  <a:lnTo>
                    <a:pt x="4114" y="303664"/>
                  </a:lnTo>
                  <a:lnTo>
                    <a:pt x="0" y="257556"/>
                  </a:lnTo>
                  <a:lnTo>
                    <a:pt x="4114" y="211394"/>
                  </a:lnTo>
                  <a:lnTo>
                    <a:pt x="15980" y="167892"/>
                  </a:lnTo>
                  <a:lnTo>
                    <a:pt x="34882" y="127790"/>
                  </a:lnTo>
                  <a:lnTo>
                    <a:pt x="60107" y="91826"/>
                  </a:lnTo>
                  <a:lnTo>
                    <a:pt x="90938" y="60742"/>
                  </a:lnTo>
                  <a:lnTo>
                    <a:pt x="126661" y="35277"/>
                  </a:lnTo>
                  <a:lnTo>
                    <a:pt x="166561" y="16172"/>
                  </a:lnTo>
                  <a:lnTo>
                    <a:pt x="209923" y="4166"/>
                  </a:lnTo>
                  <a:lnTo>
                    <a:pt x="256031" y="0"/>
                  </a:lnTo>
                  <a:lnTo>
                    <a:pt x="302193" y="4166"/>
                  </a:lnTo>
                  <a:lnTo>
                    <a:pt x="345695" y="16172"/>
                  </a:lnTo>
                  <a:lnTo>
                    <a:pt x="385797" y="35277"/>
                  </a:lnTo>
                  <a:lnTo>
                    <a:pt x="421761" y="60742"/>
                  </a:lnTo>
                  <a:lnTo>
                    <a:pt x="452845" y="91826"/>
                  </a:lnTo>
                  <a:lnTo>
                    <a:pt x="478310" y="127790"/>
                  </a:lnTo>
                  <a:lnTo>
                    <a:pt x="497415" y="167892"/>
                  </a:lnTo>
                  <a:lnTo>
                    <a:pt x="509421" y="211394"/>
                  </a:lnTo>
                  <a:lnTo>
                    <a:pt x="513587" y="257556"/>
                  </a:lnTo>
                  <a:lnTo>
                    <a:pt x="509421" y="303664"/>
                  </a:lnTo>
                  <a:lnTo>
                    <a:pt x="497415" y="347026"/>
                  </a:lnTo>
                  <a:lnTo>
                    <a:pt x="478310" y="386926"/>
                  </a:lnTo>
                  <a:lnTo>
                    <a:pt x="452845" y="422649"/>
                  </a:lnTo>
                  <a:lnTo>
                    <a:pt x="421761" y="453480"/>
                  </a:lnTo>
                  <a:lnTo>
                    <a:pt x="385797" y="478705"/>
                  </a:lnTo>
                  <a:lnTo>
                    <a:pt x="345695" y="497607"/>
                  </a:lnTo>
                  <a:lnTo>
                    <a:pt x="302193" y="509473"/>
                  </a:lnTo>
                  <a:lnTo>
                    <a:pt x="256031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237987" y="1999487"/>
              <a:ext cx="210312" cy="147828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983480" y="2005583"/>
              <a:ext cx="208787" cy="141732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83480" y="1655063"/>
              <a:ext cx="128016" cy="121920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317235" y="1655063"/>
              <a:ext cx="131064" cy="128016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983480" y="1655063"/>
              <a:ext cx="464819" cy="492252"/>
            </a:xfrm>
            <a:prstGeom prst="rect">
              <a:avLst/>
            </a:prstGeom>
          </p:spPr>
        </p:pic>
      </p:grpSp>
      <p:grpSp>
        <p:nvGrpSpPr>
          <p:cNvPr id="204" name="object 204" descr=""/>
          <p:cNvGrpSpPr/>
          <p:nvPr/>
        </p:nvGrpSpPr>
        <p:grpSpPr>
          <a:xfrm>
            <a:off x="2555748" y="1577340"/>
            <a:ext cx="615950" cy="629920"/>
            <a:chOff x="2555748" y="1577340"/>
            <a:chExt cx="615950" cy="629920"/>
          </a:xfrm>
        </p:grpSpPr>
        <p:pic>
          <p:nvPicPr>
            <p:cNvPr id="205" name="object 20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555748" y="1577340"/>
              <a:ext cx="614171" cy="627887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555748" y="1632204"/>
              <a:ext cx="12191" cy="522732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616708" y="1632204"/>
              <a:ext cx="554735" cy="574547"/>
            </a:xfrm>
            <a:prstGeom prst="rect">
              <a:avLst/>
            </a:prstGeom>
          </p:spPr>
        </p:pic>
        <p:sp>
          <p:nvSpPr>
            <p:cNvPr id="208" name="object 208" descr=""/>
            <p:cNvSpPr/>
            <p:nvPr/>
          </p:nvSpPr>
          <p:spPr>
            <a:xfrm>
              <a:off x="2615183" y="1636776"/>
              <a:ext cx="500380" cy="513715"/>
            </a:xfrm>
            <a:custGeom>
              <a:avLst/>
              <a:gdLst/>
              <a:ahLst/>
              <a:cxnLst/>
              <a:rect l="l" t="t" r="r" b="b"/>
              <a:pathLst>
                <a:path w="500380" h="513714">
                  <a:moveTo>
                    <a:pt x="249936" y="513588"/>
                  </a:moveTo>
                  <a:lnTo>
                    <a:pt x="204838" y="509421"/>
                  </a:lnTo>
                  <a:lnTo>
                    <a:pt x="162463" y="497415"/>
                  </a:lnTo>
                  <a:lnTo>
                    <a:pt x="123500" y="478310"/>
                  </a:lnTo>
                  <a:lnTo>
                    <a:pt x="88638" y="452845"/>
                  </a:lnTo>
                  <a:lnTo>
                    <a:pt x="58568" y="421761"/>
                  </a:lnTo>
                  <a:lnTo>
                    <a:pt x="33979" y="385797"/>
                  </a:lnTo>
                  <a:lnTo>
                    <a:pt x="15561" y="345695"/>
                  </a:lnTo>
                  <a:lnTo>
                    <a:pt x="4005" y="302193"/>
                  </a:lnTo>
                  <a:lnTo>
                    <a:pt x="0" y="256031"/>
                  </a:lnTo>
                  <a:lnTo>
                    <a:pt x="4005" y="209923"/>
                  </a:lnTo>
                  <a:lnTo>
                    <a:pt x="15561" y="166561"/>
                  </a:lnTo>
                  <a:lnTo>
                    <a:pt x="33979" y="126661"/>
                  </a:lnTo>
                  <a:lnTo>
                    <a:pt x="58568" y="90938"/>
                  </a:lnTo>
                  <a:lnTo>
                    <a:pt x="88638" y="60107"/>
                  </a:lnTo>
                  <a:lnTo>
                    <a:pt x="123500" y="34882"/>
                  </a:lnTo>
                  <a:lnTo>
                    <a:pt x="162463" y="15980"/>
                  </a:lnTo>
                  <a:lnTo>
                    <a:pt x="204838" y="4114"/>
                  </a:lnTo>
                  <a:lnTo>
                    <a:pt x="249936" y="0"/>
                  </a:lnTo>
                  <a:lnTo>
                    <a:pt x="294631" y="4114"/>
                  </a:lnTo>
                  <a:lnTo>
                    <a:pt x="336793" y="15980"/>
                  </a:lnTo>
                  <a:lnTo>
                    <a:pt x="375694" y="34882"/>
                  </a:lnTo>
                  <a:lnTo>
                    <a:pt x="410606" y="60107"/>
                  </a:lnTo>
                  <a:lnTo>
                    <a:pt x="440801" y="90938"/>
                  </a:lnTo>
                  <a:lnTo>
                    <a:pt x="465553" y="126661"/>
                  </a:lnTo>
                  <a:lnTo>
                    <a:pt x="484134" y="166561"/>
                  </a:lnTo>
                  <a:lnTo>
                    <a:pt x="495816" y="209923"/>
                  </a:lnTo>
                  <a:lnTo>
                    <a:pt x="499872" y="256031"/>
                  </a:lnTo>
                  <a:lnTo>
                    <a:pt x="495816" y="302193"/>
                  </a:lnTo>
                  <a:lnTo>
                    <a:pt x="484134" y="345695"/>
                  </a:lnTo>
                  <a:lnTo>
                    <a:pt x="465553" y="385797"/>
                  </a:lnTo>
                  <a:lnTo>
                    <a:pt x="440801" y="421761"/>
                  </a:lnTo>
                  <a:lnTo>
                    <a:pt x="410606" y="452845"/>
                  </a:lnTo>
                  <a:lnTo>
                    <a:pt x="375694" y="478310"/>
                  </a:lnTo>
                  <a:lnTo>
                    <a:pt x="336793" y="497415"/>
                  </a:lnTo>
                  <a:lnTo>
                    <a:pt x="294631" y="509421"/>
                  </a:lnTo>
                  <a:lnTo>
                    <a:pt x="249936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909316" y="1655063"/>
              <a:ext cx="214883" cy="492252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612135" y="1655063"/>
              <a:ext cx="4572" cy="492252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616708" y="1655063"/>
              <a:ext cx="153924" cy="211836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625851" y="1972055"/>
              <a:ext cx="184404" cy="172212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616708" y="1920240"/>
              <a:ext cx="204216" cy="227075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615183" y="1655826"/>
              <a:ext cx="499872" cy="491489"/>
            </a:xfrm>
            <a:prstGeom prst="rect">
              <a:avLst/>
            </a:prstGeom>
          </p:spPr>
        </p:pic>
      </p:grpSp>
      <p:grpSp>
        <p:nvGrpSpPr>
          <p:cNvPr id="215" name="object 215" descr=""/>
          <p:cNvGrpSpPr/>
          <p:nvPr/>
        </p:nvGrpSpPr>
        <p:grpSpPr>
          <a:xfrm>
            <a:off x="220980" y="4495800"/>
            <a:ext cx="629920" cy="628015"/>
            <a:chOff x="220980" y="4495800"/>
            <a:chExt cx="629920" cy="628015"/>
          </a:xfrm>
        </p:grpSpPr>
        <p:pic>
          <p:nvPicPr>
            <p:cNvPr id="216" name="object 216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20980" y="4495800"/>
              <a:ext cx="627888" cy="627887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8224" y="4541519"/>
              <a:ext cx="582167" cy="582167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280416" y="4555235"/>
              <a:ext cx="513715" cy="512445"/>
            </a:xfrm>
            <a:custGeom>
              <a:avLst/>
              <a:gdLst/>
              <a:ahLst/>
              <a:cxnLst/>
              <a:rect l="l" t="t" r="r" b="b"/>
              <a:pathLst>
                <a:path w="513715" h="512445">
                  <a:moveTo>
                    <a:pt x="256031" y="512063"/>
                  </a:moveTo>
                  <a:lnTo>
                    <a:pt x="209923" y="507949"/>
                  </a:lnTo>
                  <a:lnTo>
                    <a:pt x="166561" y="496083"/>
                  </a:lnTo>
                  <a:lnTo>
                    <a:pt x="126661" y="477181"/>
                  </a:lnTo>
                  <a:lnTo>
                    <a:pt x="90938" y="451956"/>
                  </a:lnTo>
                  <a:lnTo>
                    <a:pt x="60107" y="421125"/>
                  </a:lnTo>
                  <a:lnTo>
                    <a:pt x="34882" y="385402"/>
                  </a:lnTo>
                  <a:lnTo>
                    <a:pt x="15980" y="345502"/>
                  </a:lnTo>
                  <a:lnTo>
                    <a:pt x="4114" y="302140"/>
                  </a:lnTo>
                  <a:lnTo>
                    <a:pt x="0" y="256031"/>
                  </a:lnTo>
                  <a:lnTo>
                    <a:pt x="4114" y="209923"/>
                  </a:lnTo>
                  <a:lnTo>
                    <a:pt x="15980" y="166561"/>
                  </a:lnTo>
                  <a:lnTo>
                    <a:pt x="34882" y="126661"/>
                  </a:lnTo>
                  <a:lnTo>
                    <a:pt x="60107" y="90938"/>
                  </a:lnTo>
                  <a:lnTo>
                    <a:pt x="90938" y="60107"/>
                  </a:lnTo>
                  <a:lnTo>
                    <a:pt x="126661" y="34882"/>
                  </a:lnTo>
                  <a:lnTo>
                    <a:pt x="166561" y="15980"/>
                  </a:lnTo>
                  <a:lnTo>
                    <a:pt x="209923" y="4114"/>
                  </a:lnTo>
                  <a:lnTo>
                    <a:pt x="256031" y="0"/>
                  </a:lnTo>
                  <a:lnTo>
                    <a:pt x="302193" y="4114"/>
                  </a:lnTo>
                  <a:lnTo>
                    <a:pt x="345695" y="15980"/>
                  </a:lnTo>
                  <a:lnTo>
                    <a:pt x="385797" y="34882"/>
                  </a:lnTo>
                  <a:lnTo>
                    <a:pt x="421761" y="60107"/>
                  </a:lnTo>
                  <a:lnTo>
                    <a:pt x="452845" y="90938"/>
                  </a:lnTo>
                  <a:lnTo>
                    <a:pt x="478310" y="126661"/>
                  </a:lnTo>
                  <a:lnTo>
                    <a:pt x="497415" y="166561"/>
                  </a:lnTo>
                  <a:lnTo>
                    <a:pt x="509421" y="209923"/>
                  </a:lnTo>
                  <a:lnTo>
                    <a:pt x="513587" y="256031"/>
                  </a:lnTo>
                  <a:lnTo>
                    <a:pt x="509421" y="302140"/>
                  </a:lnTo>
                  <a:lnTo>
                    <a:pt x="497415" y="345502"/>
                  </a:lnTo>
                  <a:lnTo>
                    <a:pt x="478310" y="385402"/>
                  </a:lnTo>
                  <a:lnTo>
                    <a:pt x="452845" y="421125"/>
                  </a:lnTo>
                  <a:lnTo>
                    <a:pt x="421761" y="451956"/>
                  </a:lnTo>
                  <a:lnTo>
                    <a:pt x="385797" y="477181"/>
                  </a:lnTo>
                  <a:lnTo>
                    <a:pt x="345695" y="496083"/>
                  </a:lnTo>
                  <a:lnTo>
                    <a:pt x="302193" y="507949"/>
                  </a:lnTo>
                  <a:lnTo>
                    <a:pt x="256031" y="512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53568" y="4629911"/>
              <a:ext cx="367284" cy="342900"/>
            </a:xfrm>
            <a:prstGeom prst="rect">
              <a:avLst/>
            </a:prstGeom>
          </p:spPr>
        </p:pic>
      </p:grpSp>
      <p:grpSp>
        <p:nvGrpSpPr>
          <p:cNvPr id="220" name="object 220" descr=""/>
          <p:cNvGrpSpPr/>
          <p:nvPr/>
        </p:nvGrpSpPr>
        <p:grpSpPr>
          <a:xfrm>
            <a:off x="7242047" y="4479035"/>
            <a:ext cx="631190" cy="629920"/>
            <a:chOff x="7242047" y="4479035"/>
            <a:chExt cx="631190" cy="629920"/>
          </a:xfrm>
        </p:grpSpPr>
        <p:pic>
          <p:nvPicPr>
            <p:cNvPr id="221" name="object 221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242047" y="4479035"/>
              <a:ext cx="629412" cy="627887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312151" y="4541519"/>
              <a:ext cx="560831" cy="563880"/>
            </a:xfrm>
            <a:prstGeom prst="rect">
              <a:avLst/>
            </a:prstGeom>
          </p:spPr>
        </p:pic>
        <p:sp>
          <p:nvSpPr>
            <p:cNvPr id="223" name="object 223" descr=""/>
            <p:cNvSpPr/>
            <p:nvPr/>
          </p:nvSpPr>
          <p:spPr>
            <a:xfrm>
              <a:off x="7321295" y="5100827"/>
              <a:ext cx="551815" cy="0"/>
            </a:xfrm>
            <a:custGeom>
              <a:avLst/>
              <a:gdLst/>
              <a:ahLst/>
              <a:cxnLst/>
              <a:rect l="l" t="t" r="r" b="b"/>
              <a:pathLst>
                <a:path w="551815" h="0">
                  <a:moveTo>
                    <a:pt x="0" y="0"/>
                  </a:moveTo>
                  <a:lnTo>
                    <a:pt x="551687" y="0"/>
                  </a:lnTo>
                </a:path>
              </a:pathLst>
            </a:custGeom>
            <a:ln w="1523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7303007" y="4536947"/>
              <a:ext cx="512445" cy="513715"/>
            </a:xfrm>
            <a:custGeom>
              <a:avLst/>
              <a:gdLst/>
              <a:ahLst/>
              <a:cxnLst/>
              <a:rect l="l" t="t" r="r" b="b"/>
              <a:pathLst>
                <a:path w="512445" h="513714">
                  <a:moveTo>
                    <a:pt x="256031" y="513588"/>
                  </a:moveTo>
                  <a:lnTo>
                    <a:pt x="209923" y="509473"/>
                  </a:lnTo>
                  <a:lnTo>
                    <a:pt x="166561" y="497607"/>
                  </a:lnTo>
                  <a:lnTo>
                    <a:pt x="126661" y="478705"/>
                  </a:lnTo>
                  <a:lnTo>
                    <a:pt x="90938" y="453480"/>
                  </a:lnTo>
                  <a:lnTo>
                    <a:pt x="60107" y="422649"/>
                  </a:lnTo>
                  <a:lnTo>
                    <a:pt x="34882" y="386926"/>
                  </a:lnTo>
                  <a:lnTo>
                    <a:pt x="15980" y="347026"/>
                  </a:lnTo>
                  <a:lnTo>
                    <a:pt x="4114" y="303664"/>
                  </a:lnTo>
                  <a:lnTo>
                    <a:pt x="0" y="257556"/>
                  </a:lnTo>
                  <a:lnTo>
                    <a:pt x="4114" y="211394"/>
                  </a:lnTo>
                  <a:lnTo>
                    <a:pt x="15980" y="167892"/>
                  </a:lnTo>
                  <a:lnTo>
                    <a:pt x="34882" y="127790"/>
                  </a:lnTo>
                  <a:lnTo>
                    <a:pt x="60107" y="91826"/>
                  </a:lnTo>
                  <a:lnTo>
                    <a:pt x="90938" y="60742"/>
                  </a:lnTo>
                  <a:lnTo>
                    <a:pt x="126661" y="35277"/>
                  </a:lnTo>
                  <a:lnTo>
                    <a:pt x="166561" y="16172"/>
                  </a:lnTo>
                  <a:lnTo>
                    <a:pt x="209923" y="4166"/>
                  </a:lnTo>
                  <a:lnTo>
                    <a:pt x="256031" y="0"/>
                  </a:lnTo>
                  <a:lnTo>
                    <a:pt x="302140" y="4166"/>
                  </a:lnTo>
                  <a:lnTo>
                    <a:pt x="345502" y="16172"/>
                  </a:lnTo>
                  <a:lnTo>
                    <a:pt x="385402" y="35277"/>
                  </a:lnTo>
                  <a:lnTo>
                    <a:pt x="421125" y="60742"/>
                  </a:lnTo>
                  <a:lnTo>
                    <a:pt x="451956" y="91826"/>
                  </a:lnTo>
                  <a:lnTo>
                    <a:pt x="477181" y="127790"/>
                  </a:lnTo>
                  <a:lnTo>
                    <a:pt x="496083" y="167892"/>
                  </a:lnTo>
                  <a:lnTo>
                    <a:pt x="507949" y="211394"/>
                  </a:lnTo>
                  <a:lnTo>
                    <a:pt x="512063" y="257556"/>
                  </a:lnTo>
                  <a:lnTo>
                    <a:pt x="507949" y="303664"/>
                  </a:lnTo>
                  <a:lnTo>
                    <a:pt x="496083" y="347026"/>
                  </a:lnTo>
                  <a:lnTo>
                    <a:pt x="477181" y="386926"/>
                  </a:lnTo>
                  <a:lnTo>
                    <a:pt x="451956" y="422649"/>
                  </a:lnTo>
                  <a:lnTo>
                    <a:pt x="421125" y="453480"/>
                  </a:lnTo>
                  <a:lnTo>
                    <a:pt x="385402" y="478705"/>
                  </a:lnTo>
                  <a:lnTo>
                    <a:pt x="345502" y="497607"/>
                  </a:lnTo>
                  <a:lnTo>
                    <a:pt x="302140" y="509473"/>
                  </a:lnTo>
                  <a:lnTo>
                    <a:pt x="256031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382255" y="4611624"/>
              <a:ext cx="359664" cy="382524"/>
            </a:xfrm>
            <a:prstGeom prst="rect">
              <a:avLst/>
            </a:prstGeom>
          </p:spPr>
        </p:pic>
      </p:grpSp>
      <p:grpSp>
        <p:nvGrpSpPr>
          <p:cNvPr id="226" name="object 226" descr=""/>
          <p:cNvGrpSpPr/>
          <p:nvPr/>
        </p:nvGrpSpPr>
        <p:grpSpPr>
          <a:xfrm>
            <a:off x="4875276" y="4485132"/>
            <a:ext cx="629920" cy="629920"/>
            <a:chOff x="4875276" y="4485132"/>
            <a:chExt cx="629920" cy="629920"/>
          </a:xfrm>
        </p:grpSpPr>
        <p:pic>
          <p:nvPicPr>
            <p:cNvPr id="227" name="object 227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875276" y="4485132"/>
              <a:ext cx="627888" cy="626364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956048" y="4541519"/>
              <a:ext cx="547116" cy="512064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966716" y="4974335"/>
              <a:ext cx="181355" cy="79248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956048" y="4974335"/>
              <a:ext cx="548639" cy="140208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875276" y="4541519"/>
              <a:ext cx="126491" cy="573024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4934712" y="4543043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031" y="513588"/>
                  </a:moveTo>
                  <a:lnTo>
                    <a:pt x="209923" y="509473"/>
                  </a:lnTo>
                  <a:lnTo>
                    <a:pt x="166561" y="497607"/>
                  </a:lnTo>
                  <a:lnTo>
                    <a:pt x="126661" y="478705"/>
                  </a:lnTo>
                  <a:lnTo>
                    <a:pt x="90938" y="453480"/>
                  </a:lnTo>
                  <a:lnTo>
                    <a:pt x="60107" y="422649"/>
                  </a:lnTo>
                  <a:lnTo>
                    <a:pt x="34882" y="386926"/>
                  </a:lnTo>
                  <a:lnTo>
                    <a:pt x="15980" y="347026"/>
                  </a:lnTo>
                  <a:lnTo>
                    <a:pt x="4114" y="303664"/>
                  </a:lnTo>
                  <a:lnTo>
                    <a:pt x="0" y="257556"/>
                  </a:lnTo>
                  <a:lnTo>
                    <a:pt x="4114" y="211394"/>
                  </a:lnTo>
                  <a:lnTo>
                    <a:pt x="15980" y="167892"/>
                  </a:lnTo>
                  <a:lnTo>
                    <a:pt x="34882" y="127790"/>
                  </a:lnTo>
                  <a:lnTo>
                    <a:pt x="60107" y="91826"/>
                  </a:lnTo>
                  <a:lnTo>
                    <a:pt x="90938" y="60742"/>
                  </a:lnTo>
                  <a:lnTo>
                    <a:pt x="126661" y="35277"/>
                  </a:lnTo>
                  <a:lnTo>
                    <a:pt x="166561" y="16172"/>
                  </a:lnTo>
                  <a:lnTo>
                    <a:pt x="209923" y="4166"/>
                  </a:lnTo>
                  <a:lnTo>
                    <a:pt x="256031" y="0"/>
                  </a:lnTo>
                  <a:lnTo>
                    <a:pt x="302193" y="4166"/>
                  </a:lnTo>
                  <a:lnTo>
                    <a:pt x="345695" y="16172"/>
                  </a:lnTo>
                  <a:lnTo>
                    <a:pt x="385797" y="35277"/>
                  </a:lnTo>
                  <a:lnTo>
                    <a:pt x="421761" y="60742"/>
                  </a:lnTo>
                  <a:lnTo>
                    <a:pt x="452845" y="91826"/>
                  </a:lnTo>
                  <a:lnTo>
                    <a:pt x="478310" y="127790"/>
                  </a:lnTo>
                  <a:lnTo>
                    <a:pt x="497415" y="167892"/>
                  </a:lnTo>
                  <a:lnTo>
                    <a:pt x="509421" y="211394"/>
                  </a:lnTo>
                  <a:lnTo>
                    <a:pt x="513587" y="257556"/>
                  </a:lnTo>
                  <a:lnTo>
                    <a:pt x="509421" y="303664"/>
                  </a:lnTo>
                  <a:lnTo>
                    <a:pt x="497415" y="347026"/>
                  </a:lnTo>
                  <a:lnTo>
                    <a:pt x="478310" y="386926"/>
                  </a:lnTo>
                  <a:lnTo>
                    <a:pt x="452845" y="422649"/>
                  </a:lnTo>
                  <a:lnTo>
                    <a:pt x="421761" y="453480"/>
                  </a:lnTo>
                  <a:lnTo>
                    <a:pt x="385797" y="478705"/>
                  </a:lnTo>
                  <a:lnTo>
                    <a:pt x="345695" y="497607"/>
                  </a:lnTo>
                  <a:lnTo>
                    <a:pt x="302193" y="509473"/>
                  </a:lnTo>
                  <a:lnTo>
                    <a:pt x="256031" y="513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381244" y="4892039"/>
              <a:ext cx="51816" cy="82296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294376" y="4564380"/>
              <a:ext cx="138683" cy="146303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956048" y="4564380"/>
              <a:ext cx="132587" cy="132587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949952" y="4564380"/>
              <a:ext cx="483108" cy="409955"/>
            </a:xfrm>
            <a:prstGeom prst="rect">
              <a:avLst/>
            </a:prstGeom>
          </p:spPr>
        </p:pic>
      </p:grpSp>
      <p:grpSp>
        <p:nvGrpSpPr>
          <p:cNvPr id="237" name="object 237" descr=""/>
          <p:cNvGrpSpPr/>
          <p:nvPr/>
        </p:nvGrpSpPr>
        <p:grpSpPr>
          <a:xfrm>
            <a:off x="0" y="1056131"/>
            <a:ext cx="8513445" cy="492759"/>
            <a:chOff x="0" y="1056131"/>
            <a:chExt cx="8513445" cy="492759"/>
          </a:xfrm>
        </p:grpSpPr>
        <p:sp>
          <p:nvSpPr>
            <p:cNvPr id="238" name="object 238" descr=""/>
            <p:cNvSpPr/>
            <p:nvPr/>
          </p:nvSpPr>
          <p:spPr>
            <a:xfrm>
              <a:off x="0" y="1101851"/>
              <a:ext cx="8513445" cy="447040"/>
            </a:xfrm>
            <a:custGeom>
              <a:avLst/>
              <a:gdLst/>
              <a:ahLst/>
              <a:cxnLst/>
              <a:rect l="l" t="t" r="r" b="b"/>
              <a:pathLst>
                <a:path w="8513445" h="447040">
                  <a:moveTo>
                    <a:pt x="8401812" y="446531"/>
                  </a:moveTo>
                  <a:lnTo>
                    <a:pt x="0" y="446531"/>
                  </a:lnTo>
                  <a:lnTo>
                    <a:pt x="0" y="281376"/>
                  </a:lnTo>
                  <a:lnTo>
                    <a:pt x="70104" y="0"/>
                  </a:lnTo>
                  <a:lnTo>
                    <a:pt x="8513064" y="0"/>
                  </a:lnTo>
                  <a:lnTo>
                    <a:pt x="8401812" y="44653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0" y="1056131"/>
              <a:ext cx="8427085" cy="457200"/>
            </a:xfrm>
            <a:custGeom>
              <a:avLst/>
              <a:gdLst/>
              <a:ahLst/>
              <a:cxnLst/>
              <a:rect l="l" t="t" r="r" b="b"/>
              <a:pathLst>
                <a:path w="8427085" h="457200">
                  <a:moveTo>
                    <a:pt x="831342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8426982" y="0"/>
                  </a:lnTo>
                  <a:lnTo>
                    <a:pt x="8313420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22376" y="1179575"/>
              <a:ext cx="246887" cy="21031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1002779" y="1179067"/>
              <a:ext cx="151130" cy="210820"/>
            </a:xfrm>
            <a:custGeom>
              <a:avLst/>
              <a:gdLst/>
              <a:ahLst/>
              <a:cxnLst/>
              <a:rect l="l" t="t" r="r" b="b"/>
              <a:pathLst>
                <a:path w="151130" h="210819">
                  <a:moveTo>
                    <a:pt x="150876" y="0"/>
                  </a:moveTo>
                  <a:lnTo>
                    <a:pt x="111252" y="0"/>
                  </a:lnTo>
                  <a:lnTo>
                    <a:pt x="111252" y="80010"/>
                  </a:lnTo>
                  <a:lnTo>
                    <a:pt x="39624" y="8001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0" y="11811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8110"/>
                  </a:lnTo>
                  <a:lnTo>
                    <a:pt x="111252" y="118110"/>
                  </a:lnTo>
                  <a:lnTo>
                    <a:pt x="111252" y="210820"/>
                  </a:lnTo>
                  <a:lnTo>
                    <a:pt x="150876" y="210820"/>
                  </a:lnTo>
                  <a:lnTo>
                    <a:pt x="150876" y="118110"/>
                  </a:lnTo>
                  <a:lnTo>
                    <a:pt x="150876" y="8001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82624" y="1179575"/>
              <a:ext cx="329184" cy="210820"/>
            </a:xfrm>
            <a:prstGeom prst="rect">
              <a:avLst/>
            </a:prstGeom>
          </p:spPr>
        </p:pic>
        <p:sp>
          <p:nvSpPr>
            <p:cNvPr id="243" name="object 243" descr=""/>
            <p:cNvSpPr/>
            <p:nvPr/>
          </p:nvSpPr>
          <p:spPr>
            <a:xfrm>
              <a:off x="1604759" y="1179575"/>
              <a:ext cx="113030" cy="210820"/>
            </a:xfrm>
            <a:custGeom>
              <a:avLst/>
              <a:gdLst/>
              <a:ahLst/>
              <a:cxnLst/>
              <a:rect l="l" t="t" r="r" b="b"/>
              <a:pathLst>
                <a:path w="113030" h="210819">
                  <a:moveTo>
                    <a:pt x="11277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6576" y="38100"/>
                  </a:lnTo>
                  <a:lnTo>
                    <a:pt x="36576" y="210820"/>
                  </a:lnTo>
                  <a:lnTo>
                    <a:pt x="76200" y="210820"/>
                  </a:lnTo>
                  <a:lnTo>
                    <a:pt x="76200" y="38100"/>
                  </a:lnTo>
                  <a:lnTo>
                    <a:pt x="112776" y="3810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737360" y="1175003"/>
              <a:ext cx="217932" cy="219456"/>
            </a:xfrm>
            <a:prstGeom prst="rect">
              <a:avLst/>
            </a:prstGeom>
          </p:spPr>
        </p:pic>
        <p:sp>
          <p:nvSpPr>
            <p:cNvPr id="245" name="object 245" descr=""/>
            <p:cNvSpPr/>
            <p:nvPr/>
          </p:nvSpPr>
          <p:spPr>
            <a:xfrm>
              <a:off x="2060435" y="1175003"/>
              <a:ext cx="755015" cy="219710"/>
            </a:xfrm>
            <a:custGeom>
              <a:avLst/>
              <a:gdLst/>
              <a:ahLst/>
              <a:cxnLst/>
              <a:rect l="l" t="t" r="r" b="b"/>
              <a:pathLst>
                <a:path w="755014" h="219709">
                  <a:moveTo>
                    <a:pt x="131064" y="150876"/>
                  </a:moveTo>
                  <a:lnTo>
                    <a:pt x="108204" y="111252"/>
                  </a:lnTo>
                  <a:lnTo>
                    <a:pt x="80772" y="88392"/>
                  </a:lnTo>
                  <a:lnTo>
                    <a:pt x="61722" y="71247"/>
                  </a:lnTo>
                  <a:lnTo>
                    <a:pt x="55486" y="65252"/>
                  </a:lnTo>
                  <a:lnTo>
                    <a:pt x="51816" y="60960"/>
                  </a:lnTo>
                  <a:lnTo>
                    <a:pt x="48768" y="54864"/>
                  </a:lnTo>
                  <a:lnTo>
                    <a:pt x="48768" y="47244"/>
                  </a:lnTo>
                  <a:lnTo>
                    <a:pt x="50292" y="44196"/>
                  </a:lnTo>
                  <a:lnTo>
                    <a:pt x="56388" y="38100"/>
                  </a:lnTo>
                  <a:lnTo>
                    <a:pt x="65532" y="38100"/>
                  </a:lnTo>
                  <a:lnTo>
                    <a:pt x="73533" y="39293"/>
                  </a:lnTo>
                  <a:lnTo>
                    <a:pt x="81534" y="43053"/>
                  </a:lnTo>
                  <a:lnTo>
                    <a:pt x="89535" y="49682"/>
                  </a:lnTo>
                  <a:lnTo>
                    <a:pt x="97536" y="59436"/>
                  </a:lnTo>
                  <a:lnTo>
                    <a:pt x="126492" y="33528"/>
                  </a:lnTo>
                  <a:lnTo>
                    <a:pt x="96012" y="6096"/>
                  </a:lnTo>
                  <a:lnTo>
                    <a:pt x="65532" y="0"/>
                  </a:lnTo>
                  <a:lnTo>
                    <a:pt x="54419" y="889"/>
                  </a:lnTo>
                  <a:lnTo>
                    <a:pt x="18148" y="23533"/>
                  </a:lnTo>
                  <a:lnTo>
                    <a:pt x="9144" y="51816"/>
                  </a:lnTo>
                  <a:lnTo>
                    <a:pt x="9715" y="59588"/>
                  </a:lnTo>
                  <a:lnTo>
                    <a:pt x="34671" y="100774"/>
                  </a:lnTo>
                  <a:lnTo>
                    <a:pt x="70777" y="131521"/>
                  </a:lnTo>
                  <a:lnTo>
                    <a:pt x="77343" y="137350"/>
                  </a:lnTo>
                  <a:lnTo>
                    <a:pt x="82207" y="142328"/>
                  </a:lnTo>
                  <a:lnTo>
                    <a:pt x="85344" y="146304"/>
                  </a:lnTo>
                  <a:lnTo>
                    <a:pt x="89916" y="150876"/>
                  </a:lnTo>
                  <a:lnTo>
                    <a:pt x="91440" y="156972"/>
                  </a:lnTo>
                  <a:lnTo>
                    <a:pt x="91440" y="166116"/>
                  </a:lnTo>
                  <a:lnTo>
                    <a:pt x="88392" y="170700"/>
                  </a:lnTo>
                  <a:lnTo>
                    <a:pt x="83820" y="175260"/>
                  </a:lnTo>
                  <a:lnTo>
                    <a:pt x="74676" y="181356"/>
                  </a:lnTo>
                  <a:lnTo>
                    <a:pt x="67056" y="181356"/>
                  </a:lnTo>
                  <a:lnTo>
                    <a:pt x="57962" y="179654"/>
                  </a:lnTo>
                  <a:lnTo>
                    <a:pt x="49149" y="174510"/>
                  </a:lnTo>
                  <a:lnTo>
                    <a:pt x="40919" y="165938"/>
                  </a:lnTo>
                  <a:lnTo>
                    <a:pt x="33528" y="153924"/>
                  </a:lnTo>
                  <a:lnTo>
                    <a:pt x="0" y="173736"/>
                  </a:lnTo>
                  <a:lnTo>
                    <a:pt x="27432" y="207276"/>
                  </a:lnTo>
                  <a:lnTo>
                    <a:pt x="67056" y="219456"/>
                  </a:lnTo>
                  <a:lnTo>
                    <a:pt x="80200" y="218338"/>
                  </a:lnTo>
                  <a:lnTo>
                    <a:pt x="120777" y="193243"/>
                  </a:lnTo>
                  <a:lnTo>
                    <a:pt x="131064" y="160020"/>
                  </a:lnTo>
                  <a:lnTo>
                    <a:pt x="131064" y="150876"/>
                  </a:lnTo>
                  <a:close/>
                </a:path>
                <a:path w="755014" h="219709">
                  <a:moveTo>
                    <a:pt x="353580" y="214884"/>
                  </a:moveTo>
                  <a:lnTo>
                    <a:pt x="336600" y="170688"/>
                  </a:lnTo>
                  <a:lnTo>
                    <a:pt x="321970" y="132588"/>
                  </a:lnTo>
                  <a:lnTo>
                    <a:pt x="293878" y="59436"/>
                  </a:lnTo>
                  <a:lnTo>
                    <a:pt x="280428" y="24422"/>
                  </a:lnTo>
                  <a:lnTo>
                    <a:pt x="280428" y="132588"/>
                  </a:lnTo>
                  <a:lnTo>
                    <a:pt x="224040" y="132588"/>
                  </a:lnTo>
                  <a:lnTo>
                    <a:pt x="251472" y="59436"/>
                  </a:lnTo>
                  <a:lnTo>
                    <a:pt x="280428" y="132588"/>
                  </a:lnTo>
                  <a:lnTo>
                    <a:pt x="280428" y="24422"/>
                  </a:lnTo>
                  <a:lnTo>
                    <a:pt x="272808" y="4572"/>
                  </a:lnTo>
                  <a:lnTo>
                    <a:pt x="231660" y="4572"/>
                  </a:lnTo>
                  <a:lnTo>
                    <a:pt x="149364" y="214884"/>
                  </a:lnTo>
                  <a:lnTo>
                    <a:pt x="192036" y="214884"/>
                  </a:lnTo>
                  <a:lnTo>
                    <a:pt x="208800" y="170688"/>
                  </a:lnTo>
                  <a:lnTo>
                    <a:pt x="294144" y="170688"/>
                  </a:lnTo>
                  <a:lnTo>
                    <a:pt x="312432" y="214884"/>
                  </a:lnTo>
                  <a:lnTo>
                    <a:pt x="353580" y="214884"/>
                  </a:lnTo>
                  <a:close/>
                </a:path>
                <a:path w="755014" h="219709">
                  <a:moveTo>
                    <a:pt x="533412" y="4584"/>
                  </a:moveTo>
                  <a:lnTo>
                    <a:pt x="487692" y="4584"/>
                  </a:lnTo>
                  <a:lnTo>
                    <a:pt x="451116" y="76212"/>
                  </a:lnTo>
                  <a:lnTo>
                    <a:pt x="414540" y="4584"/>
                  </a:lnTo>
                  <a:lnTo>
                    <a:pt x="370344" y="4584"/>
                  </a:lnTo>
                  <a:lnTo>
                    <a:pt x="431304" y="123456"/>
                  </a:lnTo>
                  <a:lnTo>
                    <a:pt x="431304" y="214896"/>
                  </a:lnTo>
                  <a:lnTo>
                    <a:pt x="470928" y="214896"/>
                  </a:lnTo>
                  <a:lnTo>
                    <a:pt x="470928" y="123456"/>
                  </a:lnTo>
                  <a:lnTo>
                    <a:pt x="533412" y="4584"/>
                  </a:lnTo>
                  <a:close/>
                </a:path>
                <a:path w="755014" h="219709">
                  <a:moveTo>
                    <a:pt x="754392" y="4064"/>
                  </a:moveTo>
                  <a:lnTo>
                    <a:pt x="650760" y="4064"/>
                  </a:lnTo>
                  <a:lnTo>
                    <a:pt x="650760" y="42164"/>
                  </a:lnTo>
                  <a:lnTo>
                    <a:pt x="650760" y="82804"/>
                  </a:lnTo>
                  <a:lnTo>
                    <a:pt x="650760" y="120904"/>
                  </a:lnTo>
                  <a:lnTo>
                    <a:pt x="650760" y="214884"/>
                  </a:lnTo>
                  <a:lnTo>
                    <a:pt x="690384" y="214884"/>
                  </a:lnTo>
                  <a:lnTo>
                    <a:pt x="690384" y="120904"/>
                  </a:lnTo>
                  <a:lnTo>
                    <a:pt x="754392" y="120904"/>
                  </a:lnTo>
                  <a:lnTo>
                    <a:pt x="754392" y="82804"/>
                  </a:lnTo>
                  <a:lnTo>
                    <a:pt x="690384" y="82804"/>
                  </a:lnTo>
                  <a:lnTo>
                    <a:pt x="690384" y="42164"/>
                  </a:lnTo>
                  <a:lnTo>
                    <a:pt x="754392" y="42164"/>
                  </a:lnTo>
                  <a:lnTo>
                    <a:pt x="754392" y="4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840735" y="1175003"/>
              <a:ext cx="217932" cy="219456"/>
            </a:xfrm>
            <a:prstGeom prst="rect">
              <a:avLst/>
            </a:prstGeom>
          </p:spPr>
        </p:pic>
        <p:pic>
          <p:nvPicPr>
            <p:cNvPr id="247" name="object 247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099816" y="1179575"/>
              <a:ext cx="135636" cy="210312"/>
            </a:xfrm>
            <a:prstGeom prst="rect">
              <a:avLst/>
            </a:prstGeom>
          </p:spPr>
        </p:pic>
        <p:sp>
          <p:nvSpPr>
            <p:cNvPr id="248" name="object 248" descr=""/>
            <p:cNvSpPr/>
            <p:nvPr/>
          </p:nvSpPr>
          <p:spPr>
            <a:xfrm>
              <a:off x="3349739" y="1179067"/>
              <a:ext cx="151130" cy="210820"/>
            </a:xfrm>
            <a:custGeom>
              <a:avLst/>
              <a:gdLst/>
              <a:ahLst/>
              <a:cxnLst/>
              <a:rect l="l" t="t" r="r" b="b"/>
              <a:pathLst>
                <a:path w="151129" h="210819">
                  <a:moveTo>
                    <a:pt x="150876" y="0"/>
                  </a:moveTo>
                  <a:lnTo>
                    <a:pt x="111252" y="0"/>
                  </a:lnTo>
                  <a:lnTo>
                    <a:pt x="111252" y="80010"/>
                  </a:lnTo>
                  <a:lnTo>
                    <a:pt x="39624" y="8001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0" y="11811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8110"/>
                  </a:lnTo>
                  <a:lnTo>
                    <a:pt x="111252" y="118110"/>
                  </a:lnTo>
                  <a:lnTo>
                    <a:pt x="111252" y="210820"/>
                  </a:lnTo>
                  <a:lnTo>
                    <a:pt x="150876" y="210820"/>
                  </a:lnTo>
                  <a:lnTo>
                    <a:pt x="150876" y="118110"/>
                  </a:lnTo>
                  <a:lnTo>
                    <a:pt x="150876" y="8001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9" name="object 249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531108" y="1179575"/>
              <a:ext cx="204216" cy="210312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765803" y="1179576"/>
              <a:ext cx="138684" cy="214884"/>
            </a:xfrm>
            <a:prstGeom prst="rect">
              <a:avLst/>
            </a:prstGeom>
          </p:spPr>
        </p:pic>
        <p:pic>
          <p:nvPicPr>
            <p:cNvPr id="251" name="object 251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953255" y="1179575"/>
              <a:ext cx="313943" cy="210312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288535" y="1175003"/>
              <a:ext cx="217932" cy="219456"/>
            </a:xfrm>
            <a:prstGeom prst="rect">
              <a:avLst/>
            </a:prstGeom>
          </p:spPr>
        </p:pic>
        <p:sp>
          <p:nvSpPr>
            <p:cNvPr id="253" name="object 253" descr=""/>
            <p:cNvSpPr/>
            <p:nvPr/>
          </p:nvSpPr>
          <p:spPr>
            <a:xfrm>
              <a:off x="4544555" y="1170444"/>
              <a:ext cx="317500" cy="280670"/>
            </a:xfrm>
            <a:custGeom>
              <a:avLst/>
              <a:gdLst/>
              <a:ahLst/>
              <a:cxnLst/>
              <a:rect l="l" t="t" r="r" b="b"/>
              <a:pathLst>
                <a:path w="317500" h="280669">
                  <a:moveTo>
                    <a:pt x="114300" y="8623"/>
                  </a:moveTo>
                  <a:lnTo>
                    <a:pt x="0" y="8623"/>
                  </a:lnTo>
                  <a:lnTo>
                    <a:pt x="0" y="46723"/>
                  </a:lnTo>
                  <a:lnTo>
                    <a:pt x="0" y="87363"/>
                  </a:lnTo>
                  <a:lnTo>
                    <a:pt x="0" y="125463"/>
                  </a:lnTo>
                  <a:lnTo>
                    <a:pt x="0" y="181343"/>
                  </a:lnTo>
                  <a:lnTo>
                    <a:pt x="0" y="219443"/>
                  </a:lnTo>
                  <a:lnTo>
                    <a:pt x="114300" y="219443"/>
                  </a:lnTo>
                  <a:lnTo>
                    <a:pt x="114300" y="181343"/>
                  </a:lnTo>
                  <a:lnTo>
                    <a:pt x="39624" y="181343"/>
                  </a:lnTo>
                  <a:lnTo>
                    <a:pt x="39624" y="125463"/>
                  </a:lnTo>
                  <a:lnTo>
                    <a:pt x="114300" y="125463"/>
                  </a:lnTo>
                  <a:lnTo>
                    <a:pt x="114300" y="87363"/>
                  </a:lnTo>
                  <a:lnTo>
                    <a:pt x="39624" y="87363"/>
                  </a:lnTo>
                  <a:lnTo>
                    <a:pt x="39624" y="46723"/>
                  </a:lnTo>
                  <a:lnTo>
                    <a:pt x="114300" y="46723"/>
                  </a:lnTo>
                  <a:lnTo>
                    <a:pt x="114300" y="8623"/>
                  </a:lnTo>
                  <a:close/>
                </a:path>
                <a:path w="317500" h="280669">
                  <a:moveTo>
                    <a:pt x="317004" y="0"/>
                  </a:moveTo>
                  <a:lnTo>
                    <a:pt x="268236" y="0"/>
                  </a:lnTo>
                  <a:lnTo>
                    <a:pt x="257657" y="16002"/>
                  </a:lnTo>
                  <a:lnTo>
                    <a:pt x="236232" y="64008"/>
                  </a:lnTo>
                  <a:lnTo>
                    <a:pt x="227660" y="117157"/>
                  </a:lnTo>
                  <a:lnTo>
                    <a:pt x="227088" y="137160"/>
                  </a:lnTo>
                  <a:lnTo>
                    <a:pt x="227660" y="158038"/>
                  </a:lnTo>
                  <a:lnTo>
                    <a:pt x="236232" y="211836"/>
                  </a:lnTo>
                  <a:lnTo>
                    <a:pt x="257657" y="262407"/>
                  </a:lnTo>
                  <a:lnTo>
                    <a:pt x="268236" y="280416"/>
                  </a:lnTo>
                  <a:lnTo>
                    <a:pt x="317004" y="280416"/>
                  </a:lnTo>
                  <a:lnTo>
                    <a:pt x="305282" y="264693"/>
                  </a:lnTo>
                  <a:lnTo>
                    <a:pt x="295287" y="249555"/>
                  </a:lnTo>
                  <a:lnTo>
                    <a:pt x="274421" y="202120"/>
                  </a:lnTo>
                  <a:lnTo>
                    <a:pt x="267563" y="160972"/>
                  </a:lnTo>
                  <a:lnTo>
                    <a:pt x="266712" y="138684"/>
                  </a:lnTo>
                  <a:lnTo>
                    <a:pt x="267538" y="117538"/>
                  </a:lnTo>
                  <a:lnTo>
                    <a:pt x="273773" y="78676"/>
                  </a:lnTo>
                  <a:lnTo>
                    <a:pt x="295097" y="29337"/>
                  </a:lnTo>
                  <a:lnTo>
                    <a:pt x="305257" y="14236"/>
                  </a:lnTo>
                  <a:lnTo>
                    <a:pt x="317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893564" y="1179575"/>
              <a:ext cx="83819" cy="210312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052059" y="1175003"/>
              <a:ext cx="297180" cy="219456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369051" y="1175003"/>
              <a:ext cx="146304" cy="219456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5623560" y="1253997"/>
              <a:ext cx="97790" cy="135890"/>
            </a:xfrm>
            <a:custGeom>
              <a:avLst/>
              <a:gdLst/>
              <a:ahLst/>
              <a:cxnLst/>
              <a:rect l="l" t="t" r="r" b="b"/>
              <a:pathLst>
                <a:path w="97789" h="135890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740907" y="1251203"/>
              <a:ext cx="364236" cy="163067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129527" y="1251203"/>
              <a:ext cx="348995" cy="163067"/>
            </a:xfrm>
            <a:prstGeom prst="rect">
              <a:avLst/>
            </a:prstGeom>
          </p:spPr>
        </p:pic>
        <p:pic>
          <p:nvPicPr>
            <p:cNvPr id="260" name="object 260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509003" y="1254251"/>
              <a:ext cx="89916" cy="138684"/>
            </a:xfrm>
            <a:prstGeom prst="rect">
              <a:avLst/>
            </a:prstGeom>
          </p:spPr>
        </p:pic>
        <p:sp>
          <p:nvSpPr>
            <p:cNvPr id="261" name="object 261" descr=""/>
            <p:cNvSpPr/>
            <p:nvPr/>
          </p:nvSpPr>
          <p:spPr>
            <a:xfrm>
              <a:off x="6618732" y="1251216"/>
              <a:ext cx="196850" cy="163195"/>
            </a:xfrm>
            <a:custGeom>
              <a:avLst/>
              <a:gdLst/>
              <a:ahLst/>
              <a:cxnLst/>
              <a:rect l="l" t="t" r="r" b="b"/>
              <a:pathLst>
                <a:path w="196850" h="163194">
                  <a:moveTo>
                    <a:pt x="79248" y="0"/>
                  </a:moveTo>
                  <a:lnTo>
                    <a:pt x="60960" y="0"/>
                  </a:lnTo>
                  <a:lnTo>
                    <a:pt x="0" y="163055"/>
                  </a:lnTo>
                  <a:lnTo>
                    <a:pt x="18275" y="163055"/>
                  </a:lnTo>
                  <a:lnTo>
                    <a:pt x="79248" y="0"/>
                  </a:lnTo>
                  <a:close/>
                </a:path>
                <a:path w="196850" h="163194">
                  <a:moveTo>
                    <a:pt x="196596" y="2781"/>
                  </a:moveTo>
                  <a:lnTo>
                    <a:pt x="170688" y="2781"/>
                  </a:lnTo>
                  <a:lnTo>
                    <a:pt x="170688" y="54851"/>
                  </a:lnTo>
                  <a:lnTo>
                    <a:pt x="124968" y="54851"/>
                  </a:lnTo>
                  <a:lnTo>
                    <a:pt x="124968" y="2781"/>
                  </a:lnTo>
                  <a:lnTo>
                    <a:pt x="99060" y="2781"/>
                  </a:lnTo>
                  <a:lnTo>
                    <a:pt x="99060" y="54851"/>
                  </a:lnTo>
                  <a:lnTo>
                    <a:pt x="99060" y="78981"/>
                  </a:lnTo>
                  <a:lnTo>
                    <a:pt x="99060" y="138671"/>
                  </a:lnTo>
                  <a:lnTo>
                    <a:pt x="124968" y="138671"/>
                  </a:lnTo>
                  <a:lnTo>
                    <a:pt x="124968" y="78981"/>
                  </a:lnTo>
                  <a:lnTo>
                    <a:pt x="170688" y="78981"/>
                  </a:lnTo>
                  <a:lnTo>
                    <a:pt x="170688" y="138671"/>
                  </a:lnTo>
                  <a:lnTo>
                    <a:pt x="196596" y="138671"/>
                  </a:lnTo>
                  <a:lnTo>
                    <a:pt x="196596" y="78981"/>
                  </a:lnTo>
                  <a:lnTo>
                    <a:pt x="196596" y="54851"/>
                  </a:lnTo>
                  <a:lnTo>
                    <a:pt x="196596" y="27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845807" y="1254251"/>
              <a:ext cx="109727" cy="135635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7028688" y="1170431"/>
              <a:ext cx="90170" cy="280670"/>
            </a:xfrm>
            <a:custGeom>
              <a:avLst/>
              <a:gdLst/>
              <a:ahLst/>
              <a:cxnLst/>
              <a:rect l="l" t="t" r="r" b="b"/>
              <a:pathLst>
                <a:path w="90170" h="280669">
                  <a:moveTo>
                    <a:pt x="48768" y="280415"/>
                  </a:moveTo>
                  <a:lnTo>
                    <a:pt x="0" y="280415"/>
                  </a:lnTo>
                  <a:lnTo>
                    <a:pt x="11739" y="265295"/>
                  </a:lnTo>
                  <a:lnTo>
                    <a:pt x="21907" y="249745"/>
                  </a:lnTo>
                  <a:lnTo>
                    <a:pt x="43219" y="200215"/>
                  </a:lnTo>
                  <a:lnTo>
                    <a:pt x="49458" y="161353"/>
                  </a:lnTo>
                  <a:lnTo>
                    <a:pt x="50292" y="140207"/>
                  </a:lnTo>
                  <a:lnTo>
                    <a:pt x="49434" y="117919"/>
                  </a:lnTo>
                  <a:lnTo>
                    <a:pt x="42576" y="76771"/>
                  </a:lnTo>
                  <a:lnTo>
                    <a:pt x="21717" y="30670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68199" y="34099"/>
                  </a:lnTo>
                  <a:lnTo>
                    <a:pt x="84772" y="83653"/>
                  </a:lnTo>
                  <a:lnTo>
                    <a:pt x="89916" y="141731"/>
                  </a:lnTo>
                  <a:lnTo>
                    <a:pt x="89344" y="161948"/>
                  </a:lnTo>
                  <a:lnTo>
                    <a:pt x="80772" y="214883"/>
                  </a:lnTo>
                  <a:lnTo>
                    <a:pt x="59340" y="263532"/>
                  </a:lnTo>
                  <a:lnTo>
                    <a:pt x="48768" y="280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4" name="object 264" descr="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7347203" y="4152900"/>
            <a:ext cx="2647187" cy="128015"/>
          </a:xfrm>
          <a:prstGeom prst="rect">
            <a:avLst/>
          </a:prstGeom>
        </p:spPr>
      </p:pic>
      <p:grpSp>
        <p:nvGrpSpPr>
          <p:cNvPr id="265" name="object 265" descr=""/>
          <p:cNvGrpSpPr/>
          <p:nvPr/>
        </p:nvGrpSpPr>
        <p:grpSpPr>
          <a:xfrm>
            <a:off x="268223" y="2174747"/>
            <a:ext cx="2299970" cy="1635760"/>
            <a:chOff x="268223" y="2174747"/>
            <a:chExt cx="2299970" cy="1635760"/>
          </a:xfrm>
        </p:grpSpPr>
        <p:sp>
          <p:nvSpPr>
            <p:cNvPr id="266" name="object 266" descr=""/>
            <p:cNvSpPr/>
            <p:nvPr/>
          </p:nvSpPr>
          <p:spPr>
            <a:xfrm>
              <a:off x="272795" y="2179320"/>
              <a:ext cx="2292350" cy="1628139"/>
            </a:xfrm>
            <a:custGeom>
              <a:avLst/>
              <a:gdLst/>
              <a:ahLst/>
              <a:cxnLst/>
              <a:rect l="l" t="t" r="r" b="b"/>
              <a:pathLst>
                <a:path w="2292350" h="1628139">
                  <a:moveTo>
                    <a:pt x="2292096" y="1627631"/>
                  </a:moveTo>
                  <a:lnTo>
                    <a:pt x="0" y="1627631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1627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268211" y="2174747"/>
              <a:ext cx="2299970" cy="1635760"/>
            </a:xfrm>
            <a:custGeom>
              <a:avLst/>
              <a:gdLst/>
              <a:ahLst/>
              <a:cxnLst/>
              <a:rect l="l" t="t" r="r" b="b"/>
              <a:pathLst>
                <a:path w="2299970" h="1635760">
                  <a:moveTo>
                    <a:pt x="2299728" y="0"/>
                  </a:moveTo>
                  <a:lnTo>
                    <a:pt x="2290584" y="0"/>
                  </a:lnTo>
                  <a:lnTo>
                    <a:pt x="2290584" y="10160"/>
                  </a:lnTo>
                  <a:lnTo>
                    <a:pt x="2290584" y="1625600"/>
                  </a:lnTo>
                  <a:lnTo>
                    <a:pt x="9144" y="1625600"/>
                  </a:lnTo>
                  <a:lnTo>
                    <a:pt x="9144" y="1626108"/>
                  </a:lnTo>
                  <a:lnTo>
                    <a:pt x="4572" y="1626108"/>
                  </a:lnTo>
                  <a:lnTo>
                    <a:pt x="4572" y="1625600"/>
                  </a:lnTo>
                  <a:lnTo>
                    <a:pt x="9144" y="1625600"/>
                  </a:lnTo>
                  <a:lnTo>
                    <a:pt x="9144" y="10160"/>
                  </a:lnTo>
                  <a:lnTo>
                    <a:pt x="2290584" y="10160"/>
                  </a:lnTo>
                  <a:lnTo>
                    <a:pt x="229058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625600"/>
                  </a:lnTo>
                  <a:lnTo>
                    <a:pt x="0" y="1630680"/>
                  </a:lnTo>
                  <a:lnTo>
                    <a:pt x="0" y="1635760"/>
                  </a:lnTo>
                  <a:lnTo>
                    <a:pt x="2299728" y="1635760"/>
                  </a:lnTo>
                  <a:lnTo>
                    <a:pt x="2299728" y="1630680"/>
                  </a:lnTo>
                  <a:lnTo>
                    <a:pt x="2299728" y="1625600"/>
                  </a:lnTo>
                  <a:lnTo>
                    <a:pt x="2299728" y="10160"/>
                  </a:lnTo>
                  <a:lnTo>
                    <a:pt x="2299728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281940" y="2316479"/>
              <a:ext cx="33655" cy="431800"/>
            </a:xfrm>
            <a:custGeom>
              <a:avLst/>
              <a:gdLst/>
              <a:ahLst/>
              <a:cxnLst/>
              <a:rect l="l" t="t" r="r" b="b"/>
              <a:pathLst>
                <a:path w="33654" h="431800">
                  <a:moveTo>
                    <a:pt x="33515" y="396240"/>
                  </a:moveTo>
                  <a:lnTo>
                    <a:pt x="0" y="396240"/>
                  </a:lnTo>
                  <a:lnTo>
                    <a:pt x="0" y="431304"/>
                  </a:lnTo>
                  <a:lnTo>
                    <a:pt x="33515" y="431304"/>
                  </a:lnTo>
                  <a:lnTo>
                    <a:pt x="33515" y="396240"/>
                  </a:lnTo>
                  <a:close/>
                </a:path>
                <a:path w="33654" h="431800">
                  <a:moveTo>
                    <a:pt x="33515" y="0"/>
                  </a:moveTo>
                  <a:lnTo>
                    <a:pt x="0" y="0"/>
                  </a:lnTo>
                  <a:lnTo>
                    <a:pt x="0" y="35064"/>
                  </a:lnTo>
                  <a:lnTo>
                    <a:pt x="33515" y="35064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9" name="object 269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17575" y="2292095"/>
              <a:ext cx="2065019" cy="1405127"/>
            </a:xfrm>
            <a:prstGeom prst="rect">
              <a:avLst/>
            </a:prstGeom>
          </p:spPr>
        </p:pic>
        <p:sp>
          <p:nvSpPr>
            <p:cNvPr id="270" name="object 270" descr=""/>
            <p:cNvSpPr/>
            <p:nvPr/>
          </p:nvSpPr>
          <p:spPr>
            <a:xfrm>
              <a:off x="281940" y="2976384"/>
              <a:ext cx="33655" cy="563880"/>
            </a:xfrm>
            <a:custGeom>
              <a:avLst/>
              <a:gdLst/>
              <a:ahLst/>
              <a:cxnLst/>
              <a:rect l="l" t="t" r="r" b="b"/>
              <a:pathLst>
                <a:path w="33654" h="563879">
                  <a:moveTo>
                    <a:pt x="33515" y="528815"/>
                  </a:moveTo>
                  <a:lnTo>
                    <a:pt x="0" y="528815"/>
                  </a:lnTo>
                  <a:lnTo>
                    <a:pt x="0" y="563867"/>
                  </a:lnTo>
                  <a:lnTo>
                    <a:pt x="33515" y="563867"/>
                  </a:lnTo>
                  <a:lnTo>
                    <a:pt x="33515" y="528815"/>
                  </a:lnTo>
                  <a:close/>
                </a:path>
                <a:path w="33654" h="563879">
                  <a:moveTo>
                    <a:pt x="33515" y="397751"/>
                  </a:moveTo>
                  <a:lnTo>
                    <a:pt x="0" y="397751"/>
                  </a:lnTo>
                  <a:lnTo>
                    <a:pt x="0" y="432816"/>
                  </a:lnTo>
                  <a:lnTo>
                    <a:pt x="33515" y="432816"/>
                  </a:lnTo>
                  <a:lnTo>
                    <a:pt x="33515" y="397751"/>
                  </a:lnTo>
                  <a:close/>
                </a:path>
                <a:path w="33654" h="563879">
                  <a:moveTo>
                    <a:pt x="33515" y="132575"/>
                  </a:moveTo>
                  <a:lnTo>
                    <a:pt x="0" y="132575"/>
                  </a:lnTo>
                  <a:lnTo>
                    <a:pt x="0" y="167627"/>
                  </a:lnTo>
                  <a:lnTo>
                    <a:pt x="33515" y="167627"/>
                  </a:lnTo>
                  <a:lnTo>
                    <a:pt x="33515" y="132575"/>
                  </a:lnTo>
                  <a:close/>
                </a:path>
                <a:path w="33654" h="563879">
                  <a:moveTo>
                    <a:pt x="33515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15" y="35052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1" name="object 271" descr=""/>
          <p:cNvGrpSpPr/>
          <p:nvPr/>
        </p:nvGrpSpPr>
        <p:grpSpPr>
          <a:xfrm>
            <a:off x="2616708" y="2175001"/>
            <a:ext cx="2299970" cy="1637030"/>
            <a:chOff x="2616708" y="2175001"/>
            <a:chExt cx="2299970" cy="1637030"/>
          </a:xfrm>
        </p:grpSpPr>
        <p:sp>
          <p:nvSpPr>
            <p:cNvPr id="272" name="object 272" descr=""/>
            <p:cNvSpPr/>
            <p:nvPr/>
          </p:nvSpPr>
          <p:spPr>
            <a:xfrm>
              <a:off x="2621280" y="2179320"/>
              <a:ext cx="2291080" cy="1629410"/>
            </a:xfrm>
            <a:custGeom>
              <a:avLst/>
              <a:gdLst/>
              <a:ahLst/>
              <a:cxnLst/>
              <a:rect l="l" t="t" r="r" b="b"/>
              <a:pathLst>
                <a:path w="2291079" h="1629410">
                  <a:moveTo>
                    <a:pt x="2290571" y="1629155"/>
                  </a:moveTo>
                  <a:lnTo>
                    <a:pt x="0" y="1629155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1629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2616708" y="2175001"/>
              <a:ext cx="2299970" cy="1637030"/>
            </a:xfrm>
            <a:custGeom>
              <a:avLst/>
              <a:gdLst/>
              <a:ahLst/>
              <a:cxnLst/>
              <a:rect l="l" t="t" r="r" b="b"/>
              <a:pathLst>
                <a:path w="2299970" h="1637029">
                  <a:moveTo>
                    <a:pt x="2299716" y="0"/>
                  </a:moveTo>
                  <a:lnTo>
                    <a:pt x="2289048" y="0"/>
                  </a:lnTo>
                  <a:lnTo>
                    <a:pt x="2289048" y="10160"/>
                  </a:lnTo>
                  <a:lnTo>
                    <a:pt x="2289048" y="1626870"/>
                  </a:lnTo>
                  <a:lnTo>
                    <a:pt x="9144" y="1626870"/>
                  </a:lnTo>
                  <a:lnTo>
                    <a:pt x="9144" y="1627378"/>
                  </a:lnTo>
                  <a:lnTo>
                    <a:pt x="4572" y="1627378"/>
                  </a:lnTo>
                  <a:lnTo>
                    <a:pt x="4572" y="1626870"/>
                  </a:lnTo>
                  <a:lnTo>
                    <a:pt x="9144" y="1626870"/>
                  </a:lnTo>
                  <a:lnTo>
                    <a:pt x="9144" y="10160"/>
                  </a:lnTo>
                  <a:lnTo>
                    <a:pt x="2289048" y="1016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0" y="1637030"/>
                  </a:lnTo>
                  <a:lnTo>
                    <a:pt x="2299716" y="1637030"/>
                  </a:lnTo>
                  <a:lnTo>
                    <a:pt x="2299716" y="1631950"/>
                  </a:lnTo>
                  <a:lnTo>
                    <a:pt x="2299716" y="162687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2628900" y="2647200"/>
              <a:ext cx="33655" cy="299085"/>
            </a:xfrm>
            <a:custGeom>
              <a:avLst/>
              <a:gdLst/>
              <a:ahLst/>
              <a:cxnLst/>
              <a:rect l="l" t="t" r="r" b="b"/>
              <a:pathLst>
                <a:path w="33655" h="299085">
                  <a:moveTo>
                    <a:pt x="33515" y="263652"/>
                  </a:moveTo>
                  <a:lnTo>
                    <a:pt x="0" y="263652"/>
                  </a:lnTo>
                  <a:lnTo>
                    <a:pt x="0" y="298691"/>
                  </a:lnTo>
                  <a:lnTo>
                    <a:pt x="33515" y="298691"/>
                  </a:lnTo>
                  <a:lnTo>
                    <a:pt x="33515" y="263652"/>
                  </a:lnTo>
                  <a:close/>
                </a:path>
                <a:path w="33655" h="299085">
                  <a:moveTo>
                    <a:pt x="33515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15" y="35052"/>
                  </a:lnTo>
                  <a:lnTo>
                    <a:pt x="33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766060" y="2621279"/>
              <a:ext cx="1994915" cy="768096"/>
            </a:xfrm>
            <a:prstGeom prst="rect">
              <a:avLst/>
            </a:prstGeom>
          </p:spPr>
        </p:pic>
        <p:sp>
          <p:nvSpPr>
            <p:cNvPr id="276" name="object 276" descr=""/>
            <p:cNvSpPr/>
            <p:nvPr/>
          </p:nvSpPr>
          <p:spPr>
            <a:xfrm>
              <a:off x="2628899" y="317449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27" y="35051"/>
                  </a:moveTo>
                  <a:lnTo>
                    <a:pt x="0" y="35051"/>
                  </a:lnTo>
                  <a:lnTo>
                    <a:pt x="0" y="0"/>
                  </a:lnTo>
                  <a:lnTo>
                    <a:pt x="33527" y="0"/>
                  </a:lnTo>
                  <a:lnTo>
                    <a:pt x="33527" y="35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7" name="object 277" descr=""/>
          <p:cNvGrpSpPr/>
          <p:nvPr/>
        </p:nvGrpSpPr>
        <p:grpSpPr>
          <a:xfrm>
            <a:off x="4963667" y="2175001"/>
            <a:ext cx="2301240" cy="1637030"/>
            <a:chOff x="4963667" y="2175001"/>
            <a:chExt cx="2301240" cy="1637030"/>
          </a:xfrm>
        </p:grpSpPr>
        <p:sp>
          <p:nvSpPr>
            <p:cNvPr id="278" name="object 278" descr=""/>
            <p:cNvSpPr/>
            <p:nvPr/>
          </p:nvSpPr>
          <p:spPr>
            <a:xfrm>
              <a:off x="4968239" y="2179320"/>
              <a:ext cx="2292350" cy="1629410"/>
            </a:xfrm>
            <a:custGeom>
              <a:avLst/>
              <a:gdLst/>
              <a:ahLst/>
              <a:cxnLst/>
              <a:rect l="l" t="t" r="r" b="b"/>
              <a:pathLst>
                <a:path w="2292350" h="1629410">
                  <a:moveTo>
                    <a:pt x="2292096" y="1629155"/>
                  </a:moveTo>
                  <a:lnTo>
                    <a:pt x="0" y="1629155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1629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4963655" y="2175001"/>
              <a:ext cx="2301240" cy="1637030"/>
            </a:xfrm>
            <a:custGeom>
              <a:avLst/>
              <a:gdLst/>
              <a:ahLst/>
              <a:cxnLst/>
              <a:rect l="l" t="t" r="r" b="b"/>
              <a:pathLst>
                <a:path w="2301240" h="1637029">
                  <a:moveTo>
                    <a:pt x="2301240" y="0"/>
                  </a:moveTo>
                  <a:lnTo>
                    <a:pt x="2290572" y="0"/>
                  </a:lnTo>
                  <a:lnTo>
                    <a:pt x="2290572" y="10160"/>
                  </a:lnTo>
                  <a:lnTo>
                    <a:pt x="2290572" y="1626870"/>
                  </a:lnTo>
                  <a:lnTo>
                    <a:pt x="10668" y="1626870"/>
                  </a:lnTo>
                  <a:lnTo>
                    <a:pt x="10668" y="1627378"/>
                  </a:lnTo>
                  <a:lnTo>
                    <a:pt x="4572" y="1627378"/>
                  </a:lnTo>
                  <a:lnTo>
                    <a:pt x="4572" y="1626870"/>
                  </a:lnTo>
                  <a:lnTo>
                    <a:pt x="10668" y="1626870"/>
                  </a:lnTo>
                  <a:lnTo>
                    <a:pt x="10668" y="10160"/>
                  </a:lnTo>
                  <a:lnTo>
                    <a:pt x="2290572" y="1016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626870"/>
                  </a:lnTo>
                  <a:lnTo>
                    <a:pt x="0" y="1631950"/>
                  </a:lnTo>
                  <a:lnTo>
                    <a:pt x="0" y="1637030"/>
                  </a:lnTo>
                  <a:lnTo>
                    <a:pt x="2301240" y="1637030"/>
                  </a:lnTo>
                  <a:lnTo>
                    <a:pt x="2301240" y="1631950"/>
                  </a:lnTo>
                  <a:lnTo>
                    <a:pt x="2301240" y="1626870"/>
                  </a:lnTo>
                  <a:lnTo>
                    <a:pt x="2301240" y="10160"/>
                  </a:lnTo>
                  <a:lnTo>
                    <a:pt x="230124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4969764" y="2235707"/>
              <a:ext cx="47625" cy="734695"/>
            </a:xfrm>
            <a:custGeom>
              <a:avLst/>
              <a:gdLst/>
              <a:ahLst/>
              <a:cxnLst/>
              <a:rect l="l" t="t" r="r" b="b"/>
              <a:pathLst>
                <a:path w="47625" h="734694">
                  <a:moveTo>
                    <a:pt x="47244" y="659892"/>
                  </a:moveTo>
                  <a:lnTo>
                    <a:pt x="44196" y="659892"/>
                  </a:lnTo>
                  <a:lnTo>
                    <a:pt x="44196" y="662940"/>
                  </a:lnTo>
                  <a:lnTo>
                    <a:pt x="44196" y="731520"/>
                  </a:lnTo>
                  <a:lnTo>
                    <a:pt x="3048" y="731520"/>
                  </a:lnTo>
                  <a:lnTo>
                    <a:pt x="3048" y="662940"/>
                  </a:lnTo>
                  <a:lnTo>
                    <a:pt x="44196" y="662940"/>
                  </a:lnTo>
                  <a:lnTo>
                    <a:pt x="44196" y="659892"/>
                  </a:lnTo>
                  <a:lnTo>
                    <a:pt x="0" y="659892"/>
                  </a:lnTo>
                  <a:lnTo>
                    <a:pt x="0" y="734568"/>
                  </a:lnTo>
                  <a:lnTo>
                    <a:pt x="47244" y="734568"/>
                  </a:lnTo>
                  <a:lnTo>
                    <a:pt x="47244" y="731520"/>
                  </a:lnTo>
                  <a:lnTo>
                    <a:pt x="47244" y="662940"/>
                  </a:lnTo>
                  <a:lnTo>
                    <a:pt x="47244" y="659892"/>
                  </a:lnTo>
                  <a:close/>
                </a:path>
                <a:path w="47625" h="734694">
                  <a:moveTo>
                    <a:pt x="47244" y="528840"/>
                  </a:moveTo>
                  <a:lnTo>
                    <a:pt x="44196" y="528840"/>
                  </a:lnTo>
                  <a:lnTo>
                    <a:pt x="44196" y="530364"/>
                  </a:lnTo>
                  <a:lnTo>
                    <a:pt x="44196" y="600468"/>
                  </a:lnTo>
                  <a:lnTo>
                    <a:pt x="3048" y="600468"/>
                  </a:lnTo>
                  <a:lnTo>
                    <a:pt x="3048" y="530364"/>
                  </a:lnTo>
                  <a:lnTo>
                    <a:pt x="44196" y="530364"/>
                  </a:lnTo>
                  <a:lnTo>
                    <a:pt x="44196" y="528840"/>
                  </a:lnTo>
                  <a:lnTo>
                    <a:pt x="0" y="528840"/>
                  </a:lnTo>
                  <a:lnTo>
                    <a:pt x="0" y="601992"/>
                  </a:lnTo>
                  <a:lnTo>
                    <a:pt x="47244" y="601992"/>
                  </a:lnTo>
                  <a:lnTo>
                    <a:pt x="47244" y="600468"/>
                  </a:lnTo>
                  <a:lnTo>
                    <a:pt x="47244" y="530364"/>
                  </a:lnTo>
                  <a:lnTo>
                    <a:pt x="47244" y="528840"/>
                  </a:lnTo>
                  <a:close/>
                </a:path>
                <a:path w="47625" h="734694">
                  <a:moveTo>
                    <a:pt x="47244" y="396240"/>
                  </a:moveTo>
                  <a:lnTo>
                    <a:pt x="44196" y="396240"/>
                  </a:lnTo>
                  <a:lnTo>
                    <a:pt x="44196" y="397764"/>
                  </a:lnTo>
                  <a:lnTo>
                    <a:pt x="44196" y="467868"/>
                  </a:lnTo>
                  <a:lnTo>
                    <a:pt x="3048" y="467868"/>
                  </a:lnTo>
                  <a:lnTo>
                    <a:pt x="3048" y="397764"/>
                  </a:lnTo>
                  <a:lnTo>
                    <a:pt x="44196" y="397764"/>
                  </a:lnTo>
                  <a:lnTo>
                    <a:pt x="44196" y="396240"/>
                  </a:lnTo>
                  <a:lnTo>
                    <a:pt x="0" y="396240"/>
                  </a:lnTo>
                  <a:lnTo>
                    <a:pt x="0" y="469392"/>
                  </a:lnTo>
                  <a:lnTo>
                    <a:pt x="47244" y="469392"/>
                  </a:lnTo>
                  <a:lnTo>
                    <a:pt x="47244" y="467868"/>
                  </a:lnTo>
                  <a:lnTo>
                    <a:pt x="47244" y="397764"/>
                  </a:lnTo>
                  <a:lnTo>
                    <a:pt x="47244" y="396240"/>
                  </a:lnTo>
                  <a:close/>
                </a:path>
                <a:path w="47625" h="734694">
                  <a:moveTo>
                    <a:pt x="47244" y="132600"/>
                  </a:moveTo>
                  <a:lnTo>
                    <a:pt x="44196" y="132600"/>
                  </a:lnTo>
                  <a:lnTo>
                    <a:pt x="44196" y="134124"/>
                  </a:lnTo>
                  <a:lnTo>
                    <a:pt x="44196" y="204228"/>
                  </a:lnTo>
                  <a:lnTo>
                    <a:pt x="3048" y="204228"/>
                  </a:lnTo>
                  <a:lnTo>
                    <a:pt x="3048" y="134124"/>
                  </a:lnTo>
                  <a:lnTo>
                    <a:pt x="44196" y="134124"/>
                  </a:lnTo>
                  <a:lnTo>
                    <a:pt x="44196" y="132600"/>
                  </a:lnTo>
                  <a:lnTo>
                    <a:pt x="0" y="132600"/>
                  </a:lnTo>
                  <a:lnTo>
                    <a:pt x="0" y="205752"/>
                  </a:lnTo>
                  <a:lnTo>
                    <a:pt x="47244" y="205752"/>
                  </a:lnTo>
                  <a:lnTo>
                    <a:pt x="47244" y="204228"/>
                  </a:lnTo>
                  <a:lnTo>
                    <a:pt x="47244" y="134124"/>
                  </a:lnTo>
                  <a:lnTo>
                    <a:pt x="47244" y="132600"/>
                  </a:lnTo>
                  <a:close/>
                </a:path>
                <a:path w="47625" h="734694">
                  <a:moveTo>
                    <a:pt x="47244" y="0"/>
                  </a:moveTo>
                  <a:lnTo>
                    <a:pt x="44196" y="0"/>
                  </a:lnTo>
                  <a:lnTo>
                    <a:pt x="44196" y="1524"/>
                  </a:lnTo>
                  <a:lnTo>
                    <a:pt x="44196" y="71628"/>
                  </a:lnTo>
                  <a:lnTo>
                    <a:pt x="3048" y="71628"/>
                  </a:lnTo>
                  <a:lnTo>
                    <a:pt x="3048" y="1524"/>
                  </a:lnTo>
                  <a:lnTo>
                    <a:pt x="44196" y="1524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3152"/>
                  </a:lnTo>
                  <a:lnTo>
                    <a:pt x="47244" y="73152"/>
                  </a:lnTo>
                  <a:lnTo>
                    <a:pt x="47244" y="71628"/>
                  </a:lnTo>
                  <a:lnTo>
                    <a:pt x="47244" y="152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1" name="object 281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114544" y="2225039"/>
              <a:ext cx="2132075" cy="1560576"/>
            </a:xfrm>
            <a:prstGeom prst="rect">
              <a:avLst/>
            </a:prstGeom>
          </p:spPr>
        </p:pic>
        <p:sp>
          <p:nvSpPr>
            <p:cNvPr id="282" name="object 282" descr=""/>
            <p:cNvSpPr/>
            <p:nvPr/>
          </p:nvSpPr>
          <p:spPr>
            <a:xfrm>
              <a:off x="4969764" y="3160775"/>
              <a:ext cx="47625" cy="337185"/>
            </a:xfrm>
            <a:custGeom>
              <a:avLst/>
              <a:gdLst/>
              <a:ahLst/>
              <a:cxnLst/>
              <a:rect l="l" t="t" r="r" b="b"/>
              <a:pathLst>
                <a:path w="47625" h="337185">
                  <a:moveTo>
                    <a:pt x="47244" y="263664"/>
                  </a:moveTo>
                  <a:lnTo>
                    <a:pt x="44196" y="263664"/>
                  </a:lnTo>
                  <a:lnTo>
                    <a:pt x="44196" y="265188"/>
                  </a:lnTo>
                  <a:lnTo>
                    <a:pt x="44196" y="335292"/>
                  </a:lnTo>
                  <a:lnTo>
                    <a:pt x="3048" y="335292"/>
                  </a:lnTo>
                  <a:lnTo>
                    <a:pt x="3048" y="265188"/>
                  </a:lnTo>
                  <a:lnTo>
                    <a:pt x="44196" y="265188"/>
                  </a:lnTo>
                  <a:lnTo>
                    <a:pt x="44196" y="263664"/>
                  </a:lnTo>
                  <a:lnTo>
                    <a:pt x="0" y="263664"/>
                  </a:lnTo>
                  <a:lnTo>
                    <a:pt x="0" y="336816"/>
                  </a:lnTo>
                  <a:lnTo>
                    <a:pt x="47244" y="336816"/>
                  </a:lnTo>
                  <a:lnTo>
                    <a:pt x="47244" y="335292"/>
                  </a:lnTo>
                  <a:lnTo>
                    <a:pt x="47244" y="265188"/>
                  </a:lnTo>
                  <a:lnTo>
                    <a:pt x="47244" y="263664"/>
                  </a:lnTo>
                  <a:close/>
                </a:path>
                <a:path w="47625" h="337185">
                  <a:moveTo>
                    <a:pt x="47244" y="0"/>
                  </a:moveTo>
                  <a:lnTo>
                    <a:pt x="44196" y="0"/>
                  </a:lnTo>
                  <a:lnTo>
                    <a:pt x="44196" y="1524"/>
                  </a:lnTo>
                  <a:lnTo>
                    <a:pt x="44196" y="71628"/>
                  </a:lnTo>
                  <a:lnTo>
                    <a:pt x="3048" y="71628"/>
                  </a:lnTo>
                  <a:lnTo>
                    <a:pt x="3048" y="1524"/>
                  </a:lnTo>
                  <a:lnTo>
                    <a:pt x="44196" y="1524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3152"/>
                  </a:lnTo>
                  <a:lnTo>
                    <a:pt x="47244" y="73152"/>
                  </a:lnTo>
                  <a:lnTo>
                    <a:pt x="47244" y="71628"/>
                  </a:lnTo>
                  <a:lnTo>
                    <a:pt x="47244" y="152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6131"/>
            <a:ext cx="10058400" cy="5653405"/>
            <a:chOff x="0" y="1056131"/>
            <a:chExt cx="10058400" cy="56534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8722" y="1057655"/>
              <a:ext cx="5419677" cy="5651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67815"/>
              <a:ext cx="6326123" cy="15367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03" y="1067815"/>
              <a:ext cx="559308" cy="736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3167" y="1067815"/>
              <a:ext cx="1552955" cy="15367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1056131"/>
              <a:ext cx="6280150" cy="1477010"/>
            </a:xfrm>
            <a:custGeom>
              <a:avLst/>
              <a:gdLst/>
              <a:ahLst/>
              <a:cxnLst/>
              <a:rect l="l" t="t" r="r" b="b"/>
              <a:pathLst>
                <a:path w="6280150" h="1477010">
                  <a:moveTo>
                    <a:pt x="5910071" y="1476756"/>
                  </a:moveTo>
                  <a:lnTo>
                    <a:pt x="0" y="1476756"/>
                  </a:lnTo>
                  <a:lnTo>
                    <a:pt x="0" y="0"/>
                  </a:lnTo>
                  <a:lnTo>
                    <a:pt x="6279637" y="0"/>
                  </a:lnTo>
                  <a:lnTo>
                    <a:pt x="5910071" y="1476756"/>
                  </a:lnTo>
                  <a:close/>
                </a:path>
              </a:pathLst>
            </a:custGeom>
            <a:solidFill>
              <a:srgbClr val="B3C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631" y="2630424"/>
              <a:ext cx="410209" cy="347980"/>
            </a:xfrm>
            <a:custGeom>
              <a:avLst/>
              <a:gdLst/>
              <a:ahLst/>
              <a:cxnLst/>
              <a:rect l="l" t="t" r="r" b="b"/>
              <a:pathLst>
                <a:path w="410209" h="347980">
                  <a:moveTo>
                    <a:pt x="236219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236219" y="0"/>
                  </a:lnTo>
                  <a:lnTo>
                    <a:pt x="409955" y="173735"/>
                  </a:lnTo>
                  <a:lnTo>
                    <a:pt x="236219" y="347472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00" y="2702052"/>
              <a:ext cx="150876" cy="22707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85572" y="2627375"/>
              <a:ext cx="1920239" cy="349250"/>
            </a:xfrm>
            <a:custGeom>
              <a:avLst/>
              <a:gdLst/>
              <a:ahLst/>
              <a:cxnLst/>
              <a:rect l="l" t="t" r="r" b="b"/>
              <a:pathLst>
                <a:path w="1920239" h="349250">
                  <a:moveTo>
                    <a:pt x="1746503" y="348996"/>
                  </a:moveTo>
                  <a:lnTo>
                    <a:pt x="0" y="348996"/>
                  </a:lnTo>
                  <a:lnTo>
                    <a:pt x="175260" y="173735"/>
                  </a:lnTo>
                  <a:lnTo>
                    <a:pt x="0" y="0"/>
                  </a:lnTo>
                  <a:lnTo>
                    <a:pt x="1746503" y="0"/>
                  </a:lnTo>
                  <a:lnTo>
                    <a:pt x="1920240" y="173735"/>
                  </a:lnTo>
                  <a:lnTo>
                    <a:pt x="1746503" y="348996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271" y="2738627"/>
              <a:ext cx="96012" cy="1417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095" y="2738627"/>
              <a:ext cx="105057" cy="1432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588" y="2738627"/>
              <a:ext cx="96012" cy="1417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160" y="2738628"/>
              <a:ext cx="102027" cy="14325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88720" y="2738627"/>
              <a:ext cx="563880" cy="143510"/>
            </a:xfrm>
            <a:custGeom>
              <a:avLst/>
              <a:gdLst/>
              <a:ahLst/>
              <a:cxnLst/>
              <a:rect l="l" t="t" r="r" b="b"/>
              <a:pathLst>
                <a:path w="563880" h="143510">
                  <a:moveTo>
                    <a:pt x="100584" y="4572"/>
                  </a:moveTo>
                  <a:lnTo>
                    <a:pt x="88392" y="1524"/>
                  </a:lnTo>
                  <a:lnTo>
                    <a:pt x="83820" y="1524"/>
                  </a:lnTo>
                  <a:lnTo>
                    <a:pt x="77724" y="0"/>
                  </a:lnTo>
                  <a:lnTo>
                    <a:pt x="65532" y="0"/>
                  </a:lnTo>
                  <a:lnTo>
                    <a:pt x="55549" y="571"/>
                  </a:lnTo>
                  <a:lnTo>
                    <a:pt x="16764" y="19621"/>
                  </a:lnTo>
                  <a:lnTo>
                    <a:pt x="546" y="62255"/>
                  </a:lnTo>
                  <a:lnTo>
                    <a:pt x="0" y="73152"/>
                  </a:lnTo>
                  <a:lnTo>
                    <a:pt x="520" y="84277"/>
                  </a:lnTo>
                  <a:lnTo>
                    <a:pt x="14859" y="125349"/>
                  </a:lnTo>
                  <a:lnTo>
                    <a:pt x="50977" y="142709"/>
                  </a:lnTo>
                  <a:lnTo>
                    <a:pt x="60960" y="143256"/>
                  </a:lnTo>
                  <a:lnTo>
                    <a:pt x="74676" y="143256"/>
                  </a:lnTo>
                  <a:lnTo>
                    <a:pt x="80772" y="141732"/>
                  </a:lnTo>
                  <a:lnTo>
                    <a:pt x="86868" y="141732"/>
                  </a:lnTo>
                  <a:lnTo>
                    <a:pt x="92964" y="140208"/>
                  </a:lnTo>
                  <a:lnTo>
                    <a:pt x="100584" y="137160"/>
                  </a:lnTo>
                  <a:lnTo>
                    <a:pt x="100584" y="106680"/>
                  </a:lnTo>
                  <a:lnTo>
                    <a:pt x="86868" y="106680"/>
                  </a:lnTo>
                  <a:lnTo>
                    <a:pt x="85344" y="112776"/>
                  </a:lnTo>
                  <a:lnTo>
                    <a:pt x="83820" y="117348"/>
                  </a:lnTo>
                  <a:lnTo>
                    <a:pt x="80772" y="123444"/>
                  </a:lnTo>
                  <a:lnTo>
                    <a:pt x="77724" y="126492"/>
                  </a:lnTo>
                  <a:lnTo>
                    <a:pt x="71628" y="129540"/>
                  </a:lnTo>
                  <a:lnTo>
                    <a:pt x="67056" y="131064"/>
                  </a:lnTo>
                  <a:lnTo>
                    <a:pt x="62484" y="131064"/>
                  </a:lnTo>
                  <a:lnTo>
                    <a:pt x="34099" y="98488"/>
                  </a:lnTo>
                  <a:lnTo>
                    <a:pt x="32004" y="73152"/>
                  </a:lnTo>
                  <a:lnTo>
                    <a:pt x="32575" y="59156"/>
                  </a:lnTo>
                  <a:lnTo>
                    <a:pt x="45377" y="20561"/>
                  </a:lnTo>
                  <a:lnTo>
                    <a:pt x="65532" y="12192"/>
                  </a:lnTo>
                  <a:lnTo>
                    <a:pt x="71628" y="12192"/>
                  </a:lnTo>
                  <a:lnTo>
                    <a:pt x="76200" y="13716"/>
                  </a:lnTo>
                  <a:lnTo>
                    <a:pt x="79248" y="18288"/>
                  </a:lnTo>
                  <a:lnTo>
                    <a:pt x="82296" y="21336"/>
                  </a:lnTo>
                  <a:lnTo>
                    <a:pt x="85344" y="27432"/>
                  </a:lnTo>
                  <a:lnTo>
                    <a:pt x="86868" y="35052"/>
                  </a:lnTo>
                  <a:lnTo>
                    <a:pt x="100584" y="35052"/>
                  </a:lnTo>
                  <a:lnTo>
                    <a:pt x="100584" y="4572"/>
                  </a:lnTo>
                  <a:close/>
                </a:path>
                <a:path w="563880" h="143510">
                  <a:moveTo>
                    <a:pt x="242316" y="70104"/>
                  </a:moveTo>
                  <a:lnTo>
                    <a:pt x="233311" y="27038"/>
                  </a:lnTo>
                  <a:lnTo>
                    <a:pt x="210312" y="5715"/>
                  </a:lnTo>
                  <a:lnTo>
                    <a:pt x="210312" y="82296"/>
                  </a:lnTo>
                  <a:lnTo>
                    <a:pt x="208889" y="89395"/>
                  </a:lnTo>
                  <a:lnTo>
                    <a:pt x="208788" y="96012"/>
                  </a:lnTo>
                  <a:lnTo>
                    <a:pt x="207264" y="103632"/>
                  </a:lnTo>
                  <a:lnTo>
                    <a:pt x="205740" y="109728"/>
                  </a:lnTo>
                  <a:lnTo>
                    <a:pt x="202692" y="114300"/>
                  </a:lnTo>
                  <a:lnTo>
                    <a:pt x="201168" y="120396"/>
                  </a:lnTo>
                  <a:lnTo>
                    <a:pt x="195072" y="126492"/>
                  </a:lnTo>
                  <a:lnTo>
                    <a:pt x="190500" y="129540"/>
                  </a:lnTo>
                  <a:lnTo>
                    <a:pt x="185928" y="131064"/>
                  </a:lnTo>
                  <a:lnTo>
                    <a:pt x="181356" y="131064"/>
                  </a:lnTo>
                  <a:lnTo>
                    <a:pt x="152400" y="96393"/>
                  </a:lnTo>
                  <a:lnTo>
                    <a:pt x="150939" y="73152"/>
                  </a:lnTo>
                  <a:lnTo>
                    <a:pt x="151015" y="64058"/>
                  </a:lnTo>
                  <a:lnTo>
                    <a:pt x="158496" y="25908"/>
                  </a:lnTo>
                  <a:lnTo>
                    <a:pt x="170688" y="12192"/>
                  </a:lnTo>
                  <a:lnTo>
                    <a:pt x="187452" y="12192"/>
                  </a:lnTo>
                  <a:lnTo>
                    <a:pt x="208381" y="47015"/>
                  </a:lnTo>
                  <a:lnTo>
                    <a:pt x="210312" y="82296"/>
                  </a:lnTo>
                  <a:lnTo>
                    <a:pt x="210312" y="5715"/>
                  </a:lnTo>
                  <a:lnTo>
                    <a:pt x="207645" y="4381"/>
                  </a:lnTo>
                  <a:lnTo>
                    <a:pt x="195351" y="1130"/>
                  </a:lnTo>
                  <a:lnTo>
                    <a:pt x="181356" y="0"/>
                  </a:lnTo>
                  <a:lnTo>
                    <a:pt x="171615" y="558"/>
                  </a:lnTo>
                  <a:lnTo>
                    <a:pt x="134874" y="18859"/>
                  </a:lnTo>
                  <a:lnTo>
                    <a:pt x="119202" y="62039"/>
                  </a:lnTo>
                  <a:lnTo>
                    <a:pt x="118872" y="73152"/>
                  </a:lnTo>
                  <a:lnTo>
                    <a:pt x="119748" y="89395"/>
                  </a:lnTo>
                  <a:lnTo>
                    <a:pt x="134112" y="124968"/>
                  </a:lnTo>
                  <a:lnTo>
                    <a:pt x="178308" y="143256"/>
                  </a:lnTo>
                  <a:lnTo>
                    <a:pt x="185140" y="142976"/>
                  </a:lnTo>
                  <a:lnTo>
                    <a:pt x="224028" y="126492"/>
                  </a:lnTo>
                  <a:lnTo>
                    <a:pt x="241173" y="87439"/>
                  </a:lnTo>
                  <a:lnTo>
                    <a:pt x="242023" y="78994"/>
                  </a:lnTo>
                  <a:lnTo>
                    <a:pt x="242316" y="70104"/>
                  </a:lnTo>
                  <a:close/>
                </a:path>
                <a:path w="563880" h="143510">
                  <a:moveTo>
                    <a:pt x="454139" y="1524"/>
                  </a:moveTo>
                  <a:lnTo>
                    <a:pt x="411467" y="1524"/>
                  </a:lnTo>
                  <a:lnTo>
                    <a:pt x="411467" y="7620"/>
                  </a:lnTo>
                  <a:lnTo>
                    <a:pt x="414515" y="7620"/>
                  </a:lnTo>
                  <a:lnTo>
                    <a:pt x="417563" y="9144"/>
                  </a:lnTo>
                  <a:lnTo>
                    <a:pt x="420611" y="12192"/>
                  </a:lnTo>
                  <a:lnTo>
                    <a:pt x="422135" y="15240"/>
                  </a:lnTo>
                  <a:lnTo>
                    <a:pt x="422135" y="19812"/>
                  </a:lnTo>
                  <a:lnTo>
                    <a:pt x="420611" y="22860"/>
                  </a:lnTo>
                  <a:lnTo>
                    <a:pt x="420611" y="25908"/>
                  </a:lnTo>
                  <a:lnTo>
                    <a:pt x="419087" y="28956"/>
                  </a:lnTo>
                  <a:lnTo>
                    <a:pt x="419087" y="32004"/>
                  </a:lnTo>
                  <a:lnTo>
                    <a:pt x="396227" y="105156"/>
                  </a:lnTo>
                  <a:lnTo>
                    <a:pt x="371843" y="1524"/>
                  </a:lnTo>
                  <a:lnTo>
                    <a:pt x="348983" y="1524"/>
                  </a:lnTo>
                  <a:lnTo>
                    <a:pt x="320027" y="105156"/>
                  </a:lnTo>
                  <a:lnTo>
                    <a:pt x="301739" y="33528"/>
                  </a:lnTo>
                  <a:lnTo>
                    <a:pt x="300215" y="25908"/>
                  </a:lnTo>
                  <a:lnTo>
                    <a:pt x="298691" y="21336"/>
                  </a:lnTo>
                  <a:lnTo>
                    <a:pt x="298691" y="13716"/>
                  </a:lnTo>
                  <a:lnTo>
                    <a:pt x="303263" y="9144"/>
                  </a:lnTo>
                  <a:lnTo>
                    <a:pt x="306311" y="7620"/>
                  </a:lnTo>
                  <a:lnTo>
                    <a:pt x="309359" y="7620"/>
                  </a:lnTo>
                  <a:lnTo>
                    <a:pt x="309359" y="1524"/>
                  </a:lnTo>
                  <a:lnTo>
                    <a:pt x="254495" y="1524"/>
                  </a:lnTo>
                  <a:lnTo>
                    <a:pt x="254495" y="7620"/>
                  </a:lnTo>
                  <a:lnTo>
                    <a:pt x="256019" y="7620"/>
                  </a:lnTo>
                  <a:lnTo>
                    <a:pt x="257543" y="9144"/>
                  </a:lnTo>
                  <a:lnTo>
                    <a:pt x="259067" y="9144"/>
                  </a:lnTo>
                  <a:lnTo>
                    <a:pt x="262115" y="12192"/>
                  </a:lnTo>
                  <a:lnTo>
                    <a:pt x="263639" y="15240"/>
                  </a:lnTo>
                  <a:lnTo>
                    <a:pt x="265163" y="16764"/>
                  </a:lnTo>
                  <a:lnTo>
                    <a:pt x="268211" y="25908"/>
                  </a:lnTo>
                  <a:lnTo>
                    <a:pt x="298691" y="141732"/>
                  </a:lnTo>
                  <a:lnTo>
                    <a:pt x="324599" y="141732"/>
                  </a:lnTo>
                  <a:lnTo>
                    <a:pt x="352031" y="45720"/>
                  </a:lnTo>
                  <a:lnTo>
                    <a:pt x="374891" y="141732"/>
                  </a:lnTo>
                  <a:lnTo>
                    <a:pt x="399275" y="141732"/>
                  </a:lnTo>
                  <a:lnTo>
                    <a:pt x="437375" y="28956"/>
                  </a:lnTo>
                  <a:lnTo>
                    <a:pt x="440423" y="22860"/>
                  </a:lnTo>
                  <a:lnTo>
                    <a:pt x="441947" y="18288"/>
                  </a:lnTo>
                  <a:lnTo>
                    <a:pt x="443471" y="16764"/>
                  </a:lnTo>
                  <a:lnTo>
                    <a:pt x="444995" y="13716"/>
                  </a:lnTo>
                  <a:lnTo>
                    <a:pt x="451091" y="7620"/>
                  </a:lnTo>
                  <a:lnTo>
                    <a:pt x="454139" y="7620"/>
                  </a:lnTo>
                  <a:lnTo>
                    <a:pt x="454139" y="1524"/>
                  </a:lnTo>
                  <a:close/>
                </a:path>
                <a:path w="563880" h="143510">
                  <a:moveTo>
                    <a:pt x="563880" y="100584"/>
                  </a:moveTo>
                  <a:lnTo>
                    <a:pt x="550164" y="100584"/>
                  </a:lnTo>
                  <a:lnTo>
                    <a:pt x="548640" y="103632"/>
                  </a:lnTo>
                  <a:lnTo>
                    <a:pt x="548640" y="108204"/>
                  </a:lnTo>
                  <a:lnTo>
                    <a:pt x="547116" y="111252"/>
                  </a:lnTo>
                  <a:lnTo>
                    <a:pt x="545592" y="115824"/>
                  </a:lnTo>
                  <a:lnTo>
                    <a:pt x="541020" y="124968"/>
                  </a:lnTo>
                  <a:lnTo>
                    <a:pt x="537972" y="126492"/>
                  </a:lnTo>
                  <a:lnTo>
                    <a:pt x="536448" y="128016"/>
                  </a:lnTo>
                  <a:lnTo>
                    <a:pt x="533400" y="128016"/>
                  </a:lnTo>
                  <a:lnTo>
                    <a:pt x="530352" y="129540"/>
                  </a:lnTo>
                  <a:lnTo>
                    <a:pt x="507492" y="129540"/>
                  </a:lnTo>
                  <a:lnTo>
                    <a:pt x="507492" y="13716"/>
                  </a:lnTo>
                  <a:lnTo>
                    <a:pt x="512064" y="9144"/>
                  </a:lnTo>
                  <a:lnTo>
                    <a:pt x="513588" y="9144"/>
                  </a:lnTo>
                  <a:lnTo>
                    <a:pt x="515112" y="7620"/>
                  </a:lnTo>
                  <a:lnTo>
                    <a:pt x="518160" y="7620"/>
                  </a:lnTo>
                  <a:lnTo>
                    <a:pt x="518160" y="1524"/>
                  </a:lnTo>
                  <a:lnTo>
                    <a:pt x="463296" y="1524"/>
                  </a:lnTo>
                  <a:lnTo>
                    <a:pt x="463296" y="7620"/>
                  </a:lnTo>
                  <a:lnTo>
                    <a:pt x="466344" y="7620"/>
                  </a:lnTo>
                  <a:lnTo>
                    <a:pt x="467868" y="9144"/>
                  </a:lnTo>
                  <a:lnTo>
                    <a:pt x="469392" y="9144"/>
                  </a:lnTo>
                  <a:lnTo>
                    <a:pt x="473964" y="13716"/>
                  </a:lnTo>
                  <a:lnTo>
                    <a:pt x="473964" y="18288"/>
                  </a:lnTo>
                  <a:lnTo>
                    <a:pt x="475488" y="21336"/>
                  </a:lnTo>
                  <a:lnTo>
                    <a:pt x="475488" y="121920"/>
                  </a:lnTo>
                  <a:lnTo>
                    <a:pt x="473964" y="124968"/>
                  </a:lnTo>
                  <a:lnTo>
                    <a:pt x="473964" y="129540"/>
                  </a:lnTo>
                  <a:lnTo>
                    <a:pt x="470916" y="132588"/>
                  </a:lnTo>
                  <a:lnTo>
                    <a:pt x="469392" y="132588"/>
                  </a:lnTo>
                  <a:lnTo>
                    <a:pt x="467868" y="134112"/>
                  </a:lnTo>
                  <a:lnTo>
                    <a:pt x="466344" y="134112"/>
                  </a:lnTo>
                  <a:lnTo>
                    <a:pt x="463296" y="135636"/>
                  </a:lnTo>
                  <a:lnTo>
                    <a:pt x="463296" y="141732"/>
                  </a:lnTo>
                  <a:lnTo>
                    <a:pt x="560832" y="141732"/>
                  </a:lnTo>
                  <a:lnTo>
                    <a:pt x="561733" y="129540"/>
                  </a:lnTo>
                  <a:lnTo>
                    <a:pt x="563880" y="100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2555" y="2942843"/>
              <a:ext cx="60960" cy="4373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48" y="2894075"/>
              <a:ext cx="2121407" cy="57912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39" y="2942843"/>
              <a:ext cx="2109215" cy="4373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07" y="2974848"/>
              <a:ext cx="2077212" cy="34747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8307" y="3011423"/>
              <a:ext cx="1847088" cy="30022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915" y="3375659"/>
              <a:ext cx="2205227" cy="89154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49339" y="1376171"/>
              <a:ext cx="4685030" cy="788035"/>
            </a:xfrm>
            <a:custGeom>
              <a:avLst/>
              <a:gdLst/>
              <a:ahLst/>
              <a:cxnLst/>
              <a:rect l="l" t="t" r="r" b="b"/>
              <a:pathLst>
                <a:path w="4685030" h="788035">
                  <a:moveTo>
                    <a:pt x="248412" y="505980"/>
                  </a:moveTo>
                  <a:lnTo>
                    <a:pt x="170688" y="505980"/>
                  </a:lnTo>
                  <a:lnTo>
                    <a:pt x="170688" y="519696"/>
                  </a:lnTo>
                  <a:lnTo>
                    <a:pt x="179832" y="524268"/>
                  </a:lnTo>
                  <a:lnTo>
                    <a:pt x="182880" y="524268"/>
                  </a:lnTo>
                  <a:lnTo>
                    <a:pt x="184404" y="525792"/>
                  </a:lnTo>
                  <a:lnTo>
                    <a:pt x="187452" y="527316"/>
                  </a:lnTo>
                  <a:lnTo>
                    <a:pt x="188976" y="530364"/>
                  </a:lnTo>
                  <a:lnTo>
                    <a:pt x="188976" y="531888"/>
                  </a:lnTo>
                  <a:lnTo>
                    <a:pt x="190500" y="534936"/>
                  </a:lnTo>
                  <a:lnTo>
                    <a:pt x="192024" y="539508"/>
                  </a:lnTo>
                  <a:lnTo>
                    <a:pt x="192024" y="595896"/>
                  </a:lnTo>
                  <a:lnTo>
                    <a:pt x="192290" y="624128"/>
                  </a:lnTo>
                  <a:lnTo>
                    <a:pt x="192976" y="651522"/>
                  </a:lnTo>
                  <a:lnTo>
                    <a:pt x="193954" y="677760"/>
                  </a:lnTo>
                  <a:lnTo>
                    <a:pt x="195072" y="702576"/>
                  </a:lnTo>
                  <a:lnTo>
                    <a:pt x="192024" y="702576"/>
                  </a:lnTo>
                  <a:lnTo>
                    <a:pt x="182689" y="684098"/>
                  </a:lnTo>
                  <a:lnTo>
                    <a:pt x="167030" y="654761"/>
                  </a:lnTo>
                  <a:lnTo>
                    <a:pt x="158927" y="638759"/>
                  </a:lnTo>
                  <a:lnTo>
                    <a:pt x="155448" y="632472"/>
                  </a:lnTo>
                  <a:lnTo>
                    <a:pt x="82296" y="505980"/>
                  </a:lnTo>
                  <a:lnTo>
                    <a:pt x="0" y="505980"/>
                  </a:lnTo>
                  <a:lnTo>
                    <a:pt x="0" y="519696"/>
                  </a:lnTo>
                  <a:lnTo>
                    <a:pt x="7620" y="522744"/>
                  </a:lnTo>
                  <a:lnTo>
                    <a:pt x="12192" y="524268"/>
                  </a:lnTo>
                  <a:lnTo>
                    <a:pt x="18288" y="530364"/>
                  </a:lnTo>
                  <a:lnTo>
                    <a:pt x="19812" y="533412"/>
                  </a:lnTo>
                  <a:lnTo>
                    <a:pt x="19812" y="536460"/>
                  </a:lnTo>
                  <a:lnTo>
                    <a:pt x="21336" y="541032"/>
                  </a:lnTo>
                  <a:lnTo>
                    <a:pt x="21336" y="754392"/>
                  </a:lnTo>
                  <a:lnTo>
                    <a:pt x="16764" y="763536"/>
                  </a:lnTo>
                  <a:lnTo>
                    <a:pt x="12192" y="768108"/>
                  </a:lnTo>
                  <a:lnTo>
                    <a:pt x="9144" y="769632"/>
                  </a:lnTo>
                  <a:lnTo>
                    <a:pt x="4572" y="771156"/>
                  </a:lnTo>
                  <a:lnTo>
                    <a:pt x="0" y="771156"/>
                  </a:lnTo>
                  <a:lnTo>
                    <a:pt x="0" y="784872"/>
                  </a:lnTo>
                  <a:lnTo>
                    <a:pt x="77724" y="784872"/>
                  </a:lnTo>
                  <a:lnTo>
                    <a:pt x="77724" y="771156"/>
                  </a:lnTo>
                  <a:lnTo>
                    <a:pt x="70104" y="769632"/>
                  </a:lnTo>
                  <a:lnTo>
                    <a:pt x="65532" y="768108"/>
                  </a:lnTo>
                  <a:lnTo>
                    <a:pt x="62484" y="765060"/>
                  </a:lnTo>
                  <a:lnTo>
                    <a:pt x="59436" y="763536"/>
                  </a:lnTo>
                  <a:lnTo>
                    <a:pt x="57912" y="760488"/>
                  </a:lnTo>
                  <a:lnTo>
                    <a:pt x="56388" y="755916"/>
                  </a:lnTo>
                  <a:lnTo>
                    <a:pt x="56388" y="751344"/>
                  </a:lnTo>
                  <a:lnTo>
                    <a:pt x="54864" y="745248"/>
                  </a:lnTo>
                  <a:lnTo>
                    <a:pt x="54851" y="644448"/>
                  </a:lnTo>
                  <a:lnTo>
                    <a:pt x="54673" y="620852"/>
                  </a:lnTo>
                  <a:lnTo>
                    <a:pt x="54229" y="598106"/>
                  </a:lnTo>
                  <a:lnTo>
                    <a:pt x="53340" y="576084"/>
                  </a:lnTo>
                  <a:lnTo>
                    <a:pt x="54864" y="576084"/>
                  </a:lnTo>
                  <a:lnTo>
                    <a:pt x="60007" y="586079"/>
                  </a:lnTo>
                  <a:lnTo>
                    <a:pt x="73723" y="611225"/>
                  </a:lnTo>
                  <a:lnTo>
                    <a:pt x="82296" y="626376"/>
                  </a:lnTo>
                  <a:lnTo>
                    <a:pt x="173736" y="784872"/>
                  </a:lnTo>
                  <a:lnTo>
                    <a:pt x="225552" y="784872"/>
                  </a:lnTo>
                  <a:lnTo>
                    <a:pt x="225552" y="550176"/>
                  </a:lnTo>
                  <a:lnTo>
                    <a:pt x="227076" y="542556"/>
                  </a:lnTo>
                  <a:lnTo>
                    <a:pt x="227076" y="539508"/>
                  </a:lnTo>
                  <a:lnTo>
                    <a:pt x="228600" y="534936"/>
                  </a:lnTo>
                  <a:lnTo>
                    <a:pt x="228600" y="531888"/>
                  </a:lnTo>
                  <a:lnTo>
                    <a:pt x="230124" y="530364"/>
                  </a:lnTo>
                  <a:lnTo>
                    <a:pt x="231648" y="527316"/>
                  </a:lnTo>
                  <a:lnTo>
                    <a:pt x="234696" y="525792"/>
                  </a:lnTo>
                  <a:lnTo>
                    <a:pt x="236220" y="524268"/>
                  </a:lnTo>
                  <a:lnTo>
                    <a:pt x="239268" y="524268"/>
                  </a:lnTo>
                  <a:lnTo>
                    <a:pt x="248412" y="519696"/>
                  </a:lnTo>
                  <a:lnTo>
                    <a:pt x="248412" y="505980"/>
                  </a:lnTo>
                  <a:close/>
                </a:path>
                <a:path w="4685030" h="788035">
                  <a:moveTo>
                    <a:pt x="490728" y="710196"/>
                  </a:moveTo>
                  <a:lnTo>
                    <a:pt x="463296" y="710196"/>
                  </a:lnTo>
                  <a:lnTo>
                    <a:pt x="460248" y="719340"/>
                  </a:lnTo>
                  <a:lnTo>
                    <a:pt x="458724" y="725436"/>
                  </a:lnTo>
                  <a:lnTo>
                    <a:pt x="455676" y="731532"/>
                  </a:lnTo>
                  <a:lnTo>
                    <a:pt x="454152" y="736104"/>
                  </a:lnTo>
                  <a:lnTo>
                    <a:pt x="451104" y="742200"/>
                  </a:lnTo>
                  <a:lnTo>
                    <a:pt x="448056" y="745248"/>
                  </a:lnTo>
                  <a:lnTo>
                    <a:pt x="446532" y="748296"/>
                  </a:lnTo>
                  <a:lnTo>
                    <a:pt x="438912" y="755916"/>
                  </a:lnTo>
                  <a:lnTo>
                    <a:pt x="435864" y="757440"/>
                  </a:lnTo>
                  <a:lnTo>
                    <a:pt x="434340" y="758964"/>
                  </a:lnTo>
                  <a:lnTo>
                    <a:pt x="431292" y="758964"/>
                  </a:lnTo>
                  <a:lnTo>
                    <a:pt x="428244" y="760488"/>
                  </a:lnTo>
                  <a:lnTo>
                    <a:pt x="370332" y="760488"/>
                  </a:lnTo>
                  <a:lnTo>
                    <a:pt x="370332" y="652284"/>
                  </a:lnTo>
                  <a:lnTo>
                    <a:pt x="405384" y="652284"/>
                  </a:lnTo>
                  <a:lnTo>
                    <a:pt x="423672" y="669048"/>
                  </a:lnTo>
                  <a:lnTo>
                    <a:pt x="426720" y="673620"/>
                  </a:lnTo>
                  <a:lnTo>
                    <a:pt x="428244" y="681240"/>
                  </a:lnTo>
                  <a:lnTo>
                    <a:pt x="451104" y="681240"/>
                  </a:lnTo>
                  <a:lnTo>
                    <a:pt x="451104" y="598944"/>
                  </a:lnTo>
                  <a:lnTo>
                    <a:pt x="428244" y="598944"/>
                  </a:lnTo>
                  <a:lnTo>
                    <a:pt x="426720" y="608088"/>
                  </a:lnTo>
                  <a:lnTo>
                    <a:pt x="422148" y="617232"/>
                  </a:lnTo>
                  <a:lnTo>
                    <a:pt x="419100" y="621804"/>
                  </a:lnTo>
                  <a:lnTo>
                    <a:pt x="416052" y="624852"/>
                  </a:lnTo>
                  <a:lnTo>
                    <a:pt x="409956" y="627900"/>
                  </a:lnTo>
                  <a:lnTo>
                    <a:pt x="370332" y="627900"/>
                  </a:lnTo>
                  <a:lnTo>
                    <a:pt x="370332" y="530364"/>
                  </a:lnTo>
                  <a:lnTo>
                    <a:pt x="426720" y="530364"/>
                  </a:lnTo>
                  <a:lnTo>
                    <a:pt x="458368" y="562952"/>
                  </a:lnTo>
                  <a:lnTo>
                    <a:pt x="461772" y="571512"/>
                  </a:lnTo>
                  <a:lnTo>
                    <a:pt x="489204" y="571512"/>
                  </a:lnTo>
                  <a:lnTo>
                    <a:pt x="489204" y="505980"/>
                  </a:lnTo>
                  <a:lnTo>
                    <a:pt x="284988" y="505980"/>
                  </a:lnTo>
                  <a:lnTo>
                    <a:pt x="284988" y="519696"/>
                  </a:lnTo>
                  <a:lnTo>
                    <a:pt x="294132" y="522744"/>
                  </a:lnTo>
                  <a:lnTo>
                    <a:pt x="297180" y="524268"/>
                  </a:lnTo>
                  <a:lnTo>
                    <a:pt x="298704" y="527316"/>
                  </a:lnTo>
                  <a:lnTo>
                    <a:pt x="301752" y="528840"/>
                  </a:lnTo>
                  <a:lnTo>
                    <a:pt x="304800" y="534936"/>
                  </a:lnTo>
                  <a:lnTo>
                    <a:pt x="304800" y="537984"/>
                  </a:lnTo>
                  <a:lnTo>
                    <a:pt x="306324" y="542556"/>
                  </a:lnTo>
                  <a:lnTo>
                    <a:pt x="306324" y="749820"/>
                  </a:lnTo>
                  <a:lnTo>
                    <a:pt x="304800" y="754392"/>
                  </a:lnTo>
                  <a:lnTo>
                    <a:pt x="304800" y="757440"/>
                  </a:lnTo>
                  <a:lnTo>
                    <a:pt x="301752" y="763536"/>
                  </a:lnTo>
                  <a:lnTo>
                    <a:pt x="298704" y="766584"/>
                  </a:lnTo>
                  <a:lnTo>
                    <a:pt x="295656" y="768108"/>
                  </a:lnTo>
                  <a:lnTo>
                    <a:pt x="294132" y="769632"/>
                  </a:lnTo>
                  <a:lnTo>
                    <a:pt x="289560" y="771156"/>
                  </a:lnTo>
                  <a:lnTo>
                    <a:pt x="284988" y="771156"/>
                  </a:lnTo>
                  <a:lnTo>
                    <a:pt x="284988" y="784872"/>
                  </a:lnTo>
                  <a:lnTo>
                    <a:pt x="486156" y="784872"/>
                  </a:lnTo>
                  <a:lnTo>
                    <a:pt x="490728" y="710196"/>
                  </a:lnTo>
                  <a:close/>
                </a:path>
                <a:path w="4685030" h="788035">
                  <a:moveTo>
                    <a:pt x="864120" y="3060"/>
                  </a:moveTo>
                  <a:lnTo>
                    <a:pt x="757440" y="3060"/>
                  </a:lnTo>
                  <a:lnTo>
                    <a:pt x="757440" y="16776"/>
                  </a:lnTo>
                  <a:lnTo>
                    <a:pt x="763536" y="19824"/>
                  </a:lnTo>
                  <a:lnTo>
                    <a:pt x="769632" y="21348"/>
                  </a:lnTo>
                  <a:lnTo>
                    <a:pt x="771156" y="24396"/>
                  </a:lnTo>
                  <a:lnTo>
                    <a:pt x="774204" y="27444"/>
                  </a:lnTo>
                  <a:lnTo>
                    <a:pt x="777252" y="33540"/>
                  </a:lnTo>
                  <a:lnTo>
                    <a:pt x="778776" y="38112"/>
                  </a:lnTo>
                  <a:lnTo>
                    <a:pt x="778776" y="123456"/>
                  </a:lnTo>
                  <a:lnTo>
                    <a:pt x="687336" y="123456"/>
                  </a:lnTo>
                  <a:lnTo>
                    <a:pt x="687336" y="38112"/>
                  </a:lnTo>
                  <a:lnTo>
                    <a:pt x="688860" y="33540"/>
                  </a:lnTo>
                  <a:lnTo>
                    <a:pt x="691908" y="27444"/>
                  </a:lnTo>
                  <a:lnTo>
                    <a:pt x="694956" y="24396"/>
                  </a:lnTo>
                  <a:lnTo>
                    <a:pt x="696480" y="21348"/>
                  </a:lnTo>
                  <a:lnTo>
                    <a:pt x="702576" y="19824"/>
                  </a:lnTo>
                  <a:lnTo>
                    <a:pt x="708672" y="16776"/>
                  </a:lnTo>
                  <a:lnTo>
                    <a:pt x="708672" y="3060"/>
                  </a:lnTo>
                  <a:lnTo>
                    <a:pt x="600468" y="3060"/>
                  </a:lnTo>
                  <a:lnTo>
                    <a:pt x="600468" y="16776"/>
                  </a:lnTo>
                  <a:lnTo>
                    <a:pt x="606564" y="18300"/>
                  </a:lnTo>
                  <a:lnTo>
                    <a:pt x="611136" y="19824"/>
                  </a:lnTo>
                  <a:lnTo>
                    <a:pt x="615708" y="24396"/>
                  </a:lnTo>
                  <a:lnTo>
                    <a:pt x="618756" y="25920"/>
                  </a:lnTo>
                  <a:lnTo>
                    <a:pt x="621804" y="32016"/>
                  </a:lnTo>
                  <a:lnTo>
                    <a:pt x="621804" y="39636"/>
                  </a:lnTo>
                  <a:lnTo>
                    <a:pt x="623328" y="44208"/>
                  </a:lnTo>
                  <a:lnTo>
                    <a:pt x="623328" y="243852"/>
                  </a:lnTo>
                  <a:lnTo>
                    <a:pt x="621804" y="246900"/>
                  </a:lnTo>
                  <a:lnTo>
                    <a:pt x="621804" y="254520"/>
                  </a:lnTo>
                  <a:lnTo>
                    <a:pt x="618756" y="260616"/>
                  </a:lnTo>
                  <a:lnTo>
                    <a:pt x="615708" y="263664"/>
                  </a:lnTo>
                  <a:lnTo>
                    <a:pt x="606564" y="268236"/>
                  </a:lnTo>
                  <a:lnTo>
                    <a:pt x="600468" y="268236"/>
                  </a:lnTo>
                  <a:lnTo>
                    <a:pt x="600468" y="281952"/>
                  </a:lnTo>
                  <a:lnTo>
                    <a:pt x="708672" y="281952"/>
                  </a:lnTo>
                  <a:lnTo>
                    <a:pt x="708672" y="268236"/>
                  </a:lnTo>
                  <a:lnTo>
                    <a:pt x="705624" y="268236"/>
                  </a:lnTo>
                  <a:lnTo>
                    <a:pt x="696480" y="263664"/>
                  </a:lnTo>
                  <a:lnTo>
                    <a:pt x="693432" y="260616"/>
                  </a:lnTo>
                  <a:lnTo>
                    <a:pt x="690384" y="259092"/>
                  </a:lnTo>
                  <a:lnTo>
                    <a:pt x="690384" y="257568"/>
                  </a:lnTo>
                  <a:lnTo>
                    <a:pt x="688860" y="254520"/>
                  </a:lnTo>
                  <a:lnTo>
                    <a:pt x="688860" y="251472"/>
                  </a:lnTo>
                  <a:lnTo>
                    <a:pt x="687336" y="248424"/>
                  </a:lnTo>
                  <a:lnTo>
                    <a:pt x="687336" y="149364"/>
                  </a:lnTo>
                  <a:lnTo>
                    <a:pt x="778776" y="149364"/>
                  </a:lnTo>
                  <a:lnTo>
                    <a:pt x="778776" y="249948"/>
                  </a:lnTo>
                  <a:lnTo>
                    <a:pt x="777252" y="254520"/>
                  </a:lnTo>
                  <a:lnTo>
                    <a:pt x="774204" y="260616"/>
                  </a:lnTo>
                  <a:lnTo>
                    <a:pt x="769632" y="265188"/>
                  </a:lnTo>
                  <a:lnTo>
                    <a:pt x="765060" y="266712"/>
                  </a:lnTo>
                  <a:lnTo>
                    <a:pt x="757440" y="268236"/>
                  </a:lnTo>
                  <a:lnTo>
                    <a:pt x="757440" y="281952"/>
                  </a:lnTo>
                  <a:lnTo>
                    <a:pt x="864120" y="281952"/>
                  </a:lnTo>
                  <a:lnTo>
                    <a:pt x="864120" y="268236"/>
                  </a:lnTo>
                  <a:lnTo>
                    <a:pt x="856500" y="266712"/>
                  </a:lnTo>
                  <a:lnTo>
                    <a:pt x="851928" y="265188"/>
                  </a:lnTo>
                  <a:lnTo>
                    <a:pt x="845832" y="259092"/>
                  </a:lnTo>
                  <a:lnTo>
                    <a:pt x="844308" y="256044"/>
                  </a:lnTo>
                  <a:lnTo>
                    <a:pt x="844308" y="252996"/>
                  </a:lnTo>
                  <a:lnTo>
                    <a:pt x="842784" y="248424"/>
                  </a:lnTo>
                  <a:lnTo>
                    <a:pt x="842784" y="54876"/>
                  </a:lnTo>
                  <a:lnTo>
                    <a:pt x="842784" y="35064"/>
                  </a:lnTo>
                  <a:lnTo>
                    <a:pt x="845832" y="28968"/>
                  </a:lnTo>
                  <a:lnTo>
                    <a:pt x="845832" y="27444"/>
                  </a:lnTo>
                  <a:lnTo>
                    <a:pt x="850404" y="22872"/>
                  </a:lnTo>
                  <a:lnTo>
                    <a:pt x="853452" y="21348"/>
                  </a:lnTo>
                  <a:lnTo>
                    <a:pt x="858024" y="19824"/>
                  </a:lnTo>
                  <a:lnTo>
                    <a:pt x="864120" y="16776"/>
                  </a:lnTo>
                  <a:lnTo>
                    <a:pt x="864120" y="3060"/>
                  </a:lnTo>
                  <a:close/>
                </a:path>
                <a:path w="4685030" h="788035">
                  <a:moveTo>
                    <a:pt x="909828" y="505980"/>
                  </a:moveTo>
                  <a:lnTo>
                    <a:pt x="824484" y="505980"/>
                  </a:lnTo>
                  <a:lnTo>
                    <a:pt x="824484" y="519696"/>
                  </a:lnTo>
                  <a:lnTo>
                    <a:pt x="836676" y="522744"/>
                  </a:lnTo>
                  <a:lnTo>
                    <a:pt x="842772" y="528840"/>
                  </a:lnTo>
                  <a:lnTo>
                    <a:pt x="845820" y="534936"/>
                  </a:lnTo>
                  <a:lnTo>
                    <a:pt x="845820" y="545604"/>
                  </a:lnTo>
                  <a:lnTo>
                    <a:pt x="839724" y="569988"/>
                  </a:lnTo>
                  <a:lnTo>
                    <a:pt x="838200" y="577608"/>
                  </a:lnTo>
                  <a:lnTo>
                    <a:pt x="795528" y="714768"/>
                  </a:lnTo>
                  <a:lnTo>
                    <a:pt x="748284" y="505980"/>
                  </a:lnTo>
                  <a:lnTo>
                    <a:pt x="701040" y="505980"/>
                  </a:lnTo>
                  <a:lnTo>
                    <a:pt x="643128" y="714768"/>
                  </a:lnTo>
                  <a:lnTo>
                    <a:pt x="608076" y="573036"/>
                  </a:lnTo>
                  <a:lnTo>
                    <a:pt x="603885" y="553415"/>
                  </a:lnTo>
                  <a:lnTo>
                    <a:pt x="602513" y="545807"/>
                  </a:lnTo>
                  <a:lnTo>
                    <a:pt x="601980" y="539508"/>
                  </a:lnTo>
                  <a:lnTo>
                    <a:pt x="601980" y="533412"/>
                  </a:lnTo>
                  <a:lnTo>
                    <a:pt x="603504" y="528840"/>
                  </a:lnTo>
                  <a:lnTo>
                    <a:pt x="608076" y="525792"/>
                  </a:lnTo>
                  <a:lnTo>
                    <a:pt x="611124" y="522744"/>
                  </a:lnTo>
                  <a:lnTo>
                    <a:pt x="615696" y="521220"/>
                  </a:lnTo>
                  <a:lnTo>
                    <a:pt x="623316" y="519696"/>
                  </a:lnTo>
                  <a:lnTo>
                    <a:pt x="623316" y="505980"/>
                  </a:lnTo>
                  <a:lnTo>
                    <a:pt x="513588" y="505980"/>
                  </a:lnTo>
                  <a:lnTo>
                    <a:pt x="513588" y="519696"/>
                  </a:lnTo>
                  <a:lnTo>
                    <a:pt x="518160" y="521220"/>
                  </a:lnTo>
                  <a:lnTo>
                    <a:pt x="521208" y="522744"/>
                  </a:lnTo>
                  <a:lnTo>
                    <a:pt x="524256" y="525792"/>
                  </a:lnTo>
                  <a:lnTo>
                    <a:pt x="527304" y="527316"/>
                  </a:lnTo>
                  <a:lnTo>
                    <a:pt x="528828" y="530364"/>
                  </a:lnTo>
                  <a:lnTo>
                    <a:pt x="531876" y="534936"/>
                  </a:lnTo>
                  <a:lnTo>
                    <a:pt x="533400" y="539508"/>
                  </a:lnTo>
                  <a:lnTo>
                    <a:pt x="536448" y="547128"/>
                  </a:lnTo>
                  <a:lnTo>
                    <a:pt x="539496" y="557796"/>
                  </a:lnTo>
                  <a:lnTo>
                    <a:pt x="600456" y="786396"/>
                  </a:lnTo>
                  <a:lnTo>
                    <a:pt x="652272" y="786396"/>
                  </a:lnTo>
                  <a:lnTo>
                    <a:pt x="707136" y="595896"/>
                  </a:lnTo>
                  <a:lnTo>
                    <a:pt x="752856" y="786396"/>
                  </a:lnTo>
                  <a:lnTo>
                    <a:pt x="801624" y="786396"/>
                  </a:lnTo>
                  <a:lnTo>
                    <a:pt x="877824" y="563892"/>
                  </a:lnTo>
                  <a:lnTo>
                    <a:pt x="883729" y="548081"/>
                  </a:lnTo>
                  <a:lnTo>
                    <a:pt x="886193" y="542239"/>
                  </a:lnTo>
                  <a:lnTo>
                    <a:pt x="888492" y="537984"/>
                  </a:lnTo>
                  <a:lnTo>
                    <a:pt x="890016" y="533412"/>
                  </a:lnTo>
                  <a:lnTo>
                    <a:pt x="893064" y="528840"/>
                  </a:lnTo>
                  <a:lnTo>
                    <a:pt x="897636" y="525792"/>
                  </a:lnTo>
                  <a:lnTo>
                    <a:pt x="900684" y="522744"/>
                  </a:lnTo>
                  <a:lnTo>
                    <a:pt x="909828" y="519696"/>
                  </a:lnTo>
                  <a:lnTo>
                    <a:pt x="909828" y="505980"/>
                  </a:lnTo>
                  <a:close/>
                </a:path>
                <a:path w="4685030" h="788035">
                  <a:moveTo>
                    <a:pt x="1152156" y="268224"/>
                  </a:moveTo>
                  <a:lnTo>
                    <a:pt x="1146060" y="268224"/>
                  </a:lnTo>
                  <a:lnTo>
                    <a:pt x="1141488" y="265176"/>
                  </a:lnTo>
                  <a:lnTo>
                    <a:pt x="1138440" y="263652"/>
                  </a:lnTo>
                  <a:lnTo>
                    <a:pt x="1132344" y="257556"/>
                  </a:lnTo>
                  <a:lnTo>
                    <a:pt x="1129296" y="248412"/>
                  </a:lnTo>
                  <a:lnTo>
                    <a:pt x="1126248" y="240792"/>
                  </a:lnTo>
                  <a:lnTo>
                    <a:pt x="1123200" y="231648"/>
                  </a:lnTo>
                  <a:lnTo>
                    <a:pt x="1112913" y="196596"/>
                  </a:lnTo>
                  <a:lnTo>
                    <a:pt x="1105763" y="172212"/>
                  </a:lnTo>
                  <a:lnTo>
                    <a:pt x="1072235" y="57912"/>
                  </a:lnTo>
                  <a:lnTo>
                    <a:pt x="1056144" y="3048"/>
                  </a:lnTo>
                  <a:lnTo>
                    <a:pt x="1042428" y="3048"/>
                  </a:lnTo>
                  <a:lnTo>
                    <a:pt x="1042428" y="172212"/>
                  </a:lnTo>
                  <a:lnTo>
                    <a:pt x="969276" y="172212"/>
                  </a:lnTo>
                  <a:lnTo>
                    <a:pt x="1010424" y="57912"/>
                  </a:lnTo>
                  <a:lnTo>
                    <a:pt x="1042428" y="172212"/>
                  </a:lnTo>
                  <a:lnTo>
                    <a:pt x="1042428" y="3048"/>
                  </a:lnTo>
                  <a:lnTo>
                    <a:pt x="1001280" y="3048"/>
                  </a:lnTo>
                  <a:lnTo>
                    <a:pt x="915936" y="228600"/>
                  </a:lnTo>
                  <a:lnTo>
                    <a:pt x="912888" y="239268"/>
                  </a:lnTo>
                  <a:lnTo>
                    <a:pt x="909840" y="246888"/>
                  </a:lnTo>
                  <a:lnTo>
                    <a:pt x="903744" y="256032"/>
                  </a:lnTo>
                  <a:lnTo>
                    <a:pt x="896124" y="263652"/>
                  </a:lnTo>
                  <a:lnTo>
                    <a:pt x="891552" y="266700"/>
                  </a:lnTo>
                  <a:lnTo>
                    <a:pt x="886980" y="268224"/>
                  </a:lnTo>
                  <a:lnTo>
                    <a:pt x="882408" y="268224"/>
                  </a:lnTo>
                  <a:lnTo>
                    <a:pt x="882408" y="281940"/>
                  </a:lnTo>
                  <a:lnTo>
                    <a:pt x="970800" y="281940"/>
                  </a:lnTo>
                  <a:lnTo>
                    <a:pt x="970800" y="268224"/>
                  </a:lnTo>
                  <a:lnTo>
                    <a:pt x="961034" y="266852"/>
                  </a:lnTo>
                  <a:lnTo>
                    <a:pt x="954417" y="262890"/>
                  </a:lnTo>
                  <a:lnTo>
                    <a:pt x="950645" y="256654"/>
                  </a:lnTo>
                  <a:lnTo>
                    <a:pt x="949464" y="248412"/>
                  </a:lnTo>
                  <a:lnTo>
                    <a:pt x="949464" y="236220"/>
                  </a:lnTo>
                  <a:lnTo>
                    <a:pt x="950988" y="231648"/>
                  </a:lnTo>
                  <a:lnTo>
                    <a:pt x="950988" y="227076"/>
                  </a:lnTo>
                  <a:lnTo>
                    <a:pt x="954036" y="220980"/>
                  </a:lnTo>
                  <a:lnTo>
                    <a:pt x="955560" y="216408"/>
                  </a:lnTo>
                  <a:lnTo>
                    <a:pt x="961656" y="196596"/>
                  </a:lnTo>
                  <a:lnTo>
                    <a:pt x="1048524" y="196596"/>
                  </a:lnTo>
                  <a:lnTo>
                    <a:pt x="1054620" y="216408"/>
                  </a:lnTo>
                  <a:lnTo>
                    <a:pt x="1057668" y="231648"/>
                  </a:lnTo>
                  <a:lnTo>
                    <a:pt x="1059192" y="236220"/>
                  </a:lnTo>
                  <a:lnTo>
                    <a:pt x="1059192" y="240792"/>
                  </a:lnTo>
                  <a:lnTo>
                    <a:pt x="1060716" y="245364"/>
                  </a:lnTo>
                  <a:lnTo>
                    <a:pt x="1060716" y="256032"/>
                  </a:lnTo>
                  <a:lnTo>
                    <a:pt x="1059192" y="260604"/>
                  </a:lnTo>
                  <a:lnTo>
                    <a:pt x="1054620" y="263652"/>
                  </a:lnTo>
                  <a:lnTo>
                    <a:pt x="1051572" y="266700"/>
                  </a:lnTo>
                  <a:lnTo>
                    <a:pt x="1047000" y="268224"/>
                  </a:lnTo>
                  <a:lnTo>
                    <a:pt x="1039380" y="268224"/>
                  </a:lnTo>
                  <a:lnTo>
                    <a:pt x="1039380" y="281940"/>
                  </a:lnTo>
                  <a:lnTo>
                    <a:pt x="1152156" y="281940"/>
                  </a:lnTo>
                  <a:lnTo>
                    <a:pt x="1152156" y="268224"/>
                  </a:lnTo>
                  <a:close/>
                </a:path>
                <a:path w="4685030" h="788035">
                  <a:moveTo>
                    <a:pt x="1336560" y="505980"/>
                  </a:moveTo>
                  <a:lnTo>
                    <a:pt x="1240548" y="505980"/>
                  </a:lnTo>
                  <a:lnTo>
                    <a:pt x="1179588" y="675144"/>
                  </a:lnTo>
                  <a:lnTo>
                    <a:pt x="1123200" y="505980"/>
                  </a:lnTo>
                  <a:lnTo>
                    <a:pt x="1021092" y="505980"/>
                  </a:lnTo>
                  <a:lnTo>
                    <a:pt x="1021092" y="519696"/>
                  </a:lnTo>
                  <a:lnTo>
                    <a:pt x="1028712" y="522744"/>
                  </a:lnTo>
                  <a:lnTo>
                    <a:pt x="1033284" y="524268"/>
                  </a:lnTo>
                  <a:lnTo>
                    <a:pt x="1039368" y="530364"/>
                  </a:lnTo>
                  <a:lnTo>
                    <a:pt x="1042428" y="536460"/>
                  </a:lnTo>
                  <a:lnTo>
                    <a:pt x="1042428" y="754392"/>
                  </a:lnTo>
                  <a:lnTo>
                    <a:pt x="1037844" y="763536"/>
                  </a:lnTo>
                  <a:lnTo>
                    <a:pt x="1033284" y="768108"/>
                  </a:lnTo>
                  <a:lnTo>
                    <a:pt x="1030236" y="769632"/>
                  </a:lnTo>
                  <a:lnTo>
                    <a:pt x="1025664" y="771156"/>
                  </a:lnTo>
                  <a:lnTo>
                    <a:pt x="1021092" y="771156"/>
                  </a:lnTo>
                  <a:lnTo>
                    <a:pt x="1021092" y="784872"/>
                  </a:lnTo>
                  <a:lnTo>
                    <a:pt x="1098816" y="784872"/>
                  </a:lnTo>
                  <a:lnTo>
                    <a:pt x="1098816" y="771156"/>
                  </a:lnTo>
                  <a:lnTo>
                    <a:pt x="1091196" y="769632"/>
                  </a:lnTo>
                  <a:lnTo>
                    <a:pt x="1086624" y="768108"/>
                  </a:lnTo>
                  <a:lnTo>
                    <a:pt x="1080528" y="762012"/>
                  </a:lnTo>
                  <a:lnTo>
                    <a:pt x="1077468" y="755916"/>
                  </a:lnTo>
                  <a:lnTo>
                    <a:pt x="1077468" y="751344"/>
                  </a:lnTo>
                  <a:lnTo>
                    <a:pt x="1075944" y="745248"/>
                  </a:lnTo>
                  <a:lnTo>
                    <a:pt x="1075931" y="618058"/>
                  </a:lnTo>
                  <a:lnTo>
                    <a:pt x="1075753" y="597611"/>
                  </a:lnTo>
                  <a:lnTo>
                    <a:pt x="1075309" y="578573"/>
                  </a:lnTo>
                  <a:lnTo>
                    <a:pt x="1074432" y="560844"/>
                  </a:lnTo>
                  <a:lnTo>
                    <a:pt x="1078992" y="560844"/>
                  </a:lnTo>
                  <a:lnTo>
                    <a:pt x="1080401" y="567715"/>
                  </a:lnTo>
                  <a:lnTo>
                    <a:pt x="1082243" y="574751"/>
                  </a:lnTo>
                  <a:lnTo>
                    <a:pt x="1086624" y="589800"/>
                  </a:lnTo>
                  <a:lnTo>
                    <a:pt x="1144536" y="754392"/>
                  </a:lnTo>
                  <a:lnTo>
                    <a:pt x="1181112" y="754392"/>
                  </a:lnTo>
                  <a:lnTo>
                    <a:pt x="1235976" y="606564"/>
                  </a:lnTo>
                  <a:lnTo>
                    <a:pt x="1239113" y="597776"/>
                  </a:lnTo>
                  <a:lnTo>
                    <a:pt x="1245120" y="579132"/>
                  </a:lnTo>
                  <a:lnTo>
                    <a:pt x="1248168" y="574560"/>
                  </a:lnTo>
                  <a:lnTo>
                    <a:pt x="1251216" y="562368"/>
                  </a:lnTo>
                  <a:lnTo>
                    <a:pt x="1255788" y="562368"/>
                  </a:lnTo>
                  <a:lnTo>
                    <a:pt x="1254899" y="568655"/>
                  </a:lnTo>
                  <a:lnTo>
                    <a:pt x="1254455" y="576084"/>
                  </a:lnTo>
                  <a:lnTo>
                    <a:pt x="1254023" y="605485"/>
                  </a:lnTo>
                  <a:lnTo>
                    <a:pt x="1252969" y="625436"/>
                  </a:lnTo>
                  <a:lnTo>
                    <a:pt x="1252740" y="633996"/>
                  </a:lnTo>
                  <a:lnTo>
                    <a:pt x="1252740" y="754392"/>
                  </a:lnTo>
                  <a:lnTo>
                    <a:pt x="1251216" y="757440"/>
                  </a:lnTo>
                  <a:lnTo>
                    <a:pt x="1251216" y="760488"/>
                  </a:lnTo>
                  <a:lnTo>
                    <a:pt x="1249692" y="762012"/>
                  </a:lnTo>
                  <a:lnTo>
                    <a:pt x="1248168" y="765060"/>
                  </a:lnTo>
                  <a:lnTo>
                    <a:pt x="1246644" y="766584"/>
                  </a:lnTo>
                  <a:lnTo>
                    <a:pt x="1243596" y="768108"/>
                  </a:lnTo>
                  <a:lnTo>
                    <a:pt x="1242072" y="768108"/>
                  </a:lnTo>
                  <a:lnTo>
                    <a:pt x="1237500" y="769632"/>
                  </a:lnTo>
                  <a:lnTo>
                    <a:pt x="1231404" y="771156"/>
                  </a:lnTo>
                  <a:lnTo>
                    <a:pt x="1231404" y="784872"/>
                  </a:lnTo>
                  <a:lnTo>
                    <a:pt x="1336560" y="784872"/>
                  </a:lnTo>
                  <a:lnTo>
                    <a:pt x="1336560" y="771156"/>
                  </a:lnTo>
                  <a:lnTo>
                    <a:pt x="1328940" y="769632"/>
                  </a:lnTo>
                  <a:lnTo>
                    <a:pt x="1322844" y="768108"/>
                  </a:lnTo>
                  <a:lnTo>
                    <a:pt x="1321320" y="765060"/>
                  </a:lnTo>
                  <a:lnTo>
                    <a:pt x="1318272" y="762012"/>
                  </a:lnTo>
                  <a:lnTo>
                    <a:pt x="1316748" y="758964"/>
                  </a:lnTo>
                  <a:lnTo>
                    <a:pt x="1315224" y="754392"/>
                  </a:lnTo>
                  <a:lnTo>
                    <a:pt x="1315224" y="749820"/>
                  </a:lnTo>
                  <a:lnTo>
                    <a:pt x="1313700" y="742200"/>
                  </a:lnTo>
                  <a:lnTo>
                    <a:pt x="1313700" y="547128"/>
                  </a:lnTo>
                  <a:lnTo>
                    <a:pt x="1315224" y="541032"/>
                  </a:lnTo>
                  <a:lnTo>
                    <a:pt x="1315224" y="536460"/>
                  </a:lnTo>
                  <a:lnTo>
                    <a:pt x="1316748" y="531888"/>
                  </a:lnTo>
                  <a:lnTo>
                    <a:pt x="1318272" y="528840"/>
                  </a:lnTo>
                  <a:lnTo>
                    <a:pt x="1321320" y="527316"/>
                  </a:lnTo>
                  <a:lnTo>
                    <a:pt x="1324368" y="524268"/>
                  </a:lnTo>
                  <a:lnTo>
                    <a:pt x="1328940" y="522744"/>
                  </a:lnTo>
                  <a:lnTo>
                    <a:pt x="1336560" y="519696"/>
                  </a:lnTo>
                  <a:lnTo>
                    <a:pt x="1336560" y="505980"/>
                  </a:lnTo>
                  <a:close/>
                </a:path>
                <a:path w="4685030" h="788035">
                  <a:moveTo>
                    <a:pt x="1409700" y="3048"/>
                  </a:moveTo>
                  <a:lnTo>
                    <a:pt x="1319784" y="3048"/>
                  </a:lnTo>
                  <a:lnTo>
                    <a:pt x="1319784" y="16764"/>
                  </a:lnTo>
                  <a:lnTo>
                    <a:pt x="1327404" y="19812"/>
                  </a:lnTo>
                  <a:lnTo>
                    <a:pt x="1331976" y="21336"/>
                  </a:lnTo>
                  <a:lnTo>
                    <a:pt x="1336548" y="25908"/>
                  </a:lnTo>
                  <a:lnTo>
                    <a:pt x="1338072" y="30480"/>
                  </a:lnTo>
                  <a:lnTo>
                    <a:pt x="1339596" y="33528"/>
                  </a:lnTo>
                  <a:lnTo>
                    <a:pt x="1341120" y="38100"/>
                  </a:lnTo>
                  <a:lnTo>
                    <a:pt x="1341120" y="184404"/>
                  </a:lnTo>
                  <a:lnTo>
                    <a:pt x="1340840" y="198412"/>
                  </a:lnTo>
                  <a:lnTo>
                    <a:pt x="1333982" y="236702"/>
                  </a:lnTo>
                  <a:lnTo>
                    <a:pt x="1301838" y="260273"/>
                  </a:lnTo>
                  <a:lnTo>
                    <a:pt x="1292352" y="260604"/>
                  </a:lnTo>
                  <a:lnTo>
                    <a:pt x="1281684" y="260604"/>
                  </a:lnTo>
                  <a:lnTo>
                    <a:pt x="1246632" y="227076"/>
                  </a:lnTo>
                  <a:lnTo>
                    <a:pt x="1243584" y="188976"/>
                  </a:lnTo>
                  <a:lnTo>
                    <a:pt x="1243584" y="38100"/>
                  </a:lnTo>
                  <a:lnTo>
                    <a:pt x="1245108" y="33528"/>
                  </a:lnTo>
                  <a:lnTo>
                    <a:pt x="1245108" y="30480"/>
                  </a:lnTo>
                  <a:lnTo>
                    <a:pt x="1246632" y="28956"/>
                  </a:lnTo>
                  <a:lnTo>
                    <a:pt x="1248156" y="25908"/>
                  </a:lnTo>
                  <a:lnTo>
                    <a:pt x="1249680" y="24384"/>
                  </a:lnTo>
                  <a:lnTo>
                    <a:pt x="1252728" y="22860"/>
                  </a:lnTo>
                  <a:lnTo>
                    <a:pt x="1255776" y="19812"/>
                  </a:lnTo>
                  <a:lnTo>
                    <a:pt x="1264920" y="16764"/>
                  </a:lnTo>
                  <a:lnTo>
                    <a:pt x="1264920" y="3048"/>
                  </a:lnTo>
                  <a:lnTo>
                    <a:pt x="1156716" y="3048"/>
                  </a:lnTo>
                  <a:lnTo>
                    <a:pt x="1156716" y="16764"/>
                  </a:lnTo>
                  <a:lnTo>
                    <a:pt x="1162812" y="18288"/>
                  </a:lnTo>
                  <a:lnTo>
                    <a:pt x="1167384" y="19812"/>
                  </a:lnTo>
                  <a:lnTo>
                    <a:pt x="1171956" y="24384"/>
                  </a:lnTo>
                  <a:lnTo>
                    <a:pt x="1175004" y="25908"/>
                  </a:lnTo>
                  <a:lnTo>
                    <a:pt x="1178052" y="32004"/>
                  </a:lnTo>
                  <a:lnTo>
                    <a:pt x="1178052" y="35052"/>
                  </a:lnTo>
                  <a:lnTo>
                    <a:pt x="1179576" y="39624"/>
                  </a:lnTo>
                  <a:lnTo>
                    <a:pt x="1179576" y="187452"/>
                  </a:lnTo>
                  <a:lnTo>
                    <a:pt x="1188529" y="240271"/>
                  </a:lnTo>
                  <a:lnTo>
                    <a:pt x="1218247" y="272415"/>
                  </a:lnTo>
                  <a:lnTo>
                    <a:pt x="1258824" y="283845"/>
                  </a:lnTo>
                  <a:lnTo>
                    <a:pt x="1286256" y="284988"/>
                  </a:lnTo>
                  <a:lnTo>
                    <a:pt x="1295387" y="284949"/>
                  </a:lnTo>
                  <a:lnTo>
                    <a:pt x="1304353" y="284607"/>
                  </a:lnTo>
                  <a:lnTo>
                    <a:pt x="1313053" y="283705"/>
                  </a:lnTo>
                  <a:lnTo>
                    <a:pt x="1321308" y="281940"/>
                  </a:lnTo>
                  <a:lnTo>
                    <a:pt x="1329055" y="280517"/>
                  </a:lnTo>
                  <a:lnTo>
                    <a:pt x="1366774" y="259295"/>
                  </a:lnTo>
                  <a:lnTo>
                    <a:pt x="1385798" y="216103"/>
                  </a:lnTo>
                  <a:lnTo>
                    <a:pt x="1388364" y="182880"/>
                  </a:lnTo>
                  <a:lnTo>
                    <a:pt x="1388364" y="39624"/>
                  </a:lnTo>
                  <a:lnTo>
                    <a:pt x="1389888" y="35052"/>
                  </a:lnTo>
                  <a:lnTo>
                    <a:pt x="1389888" y="30480"/>
                  </a:lnTo>
                  <a:lnTo>
                    <a:pt x="1391412" y="28956"/>
                  </a:lnTo>
                  <a:lnTo>
                    <a:pt x="1392936" y="25908"/>
                  </a:lnTo>
                  <a:lnTo>
                    <a:pt x="1397508" y="21336"/>
                  </a:lnTo>
                  <a:lnTo>
                    <a:pt x="1400556" y="19812"/>
                  </a:lnTo>
                  <a:lnTo>
                    <a:pt x="1409700" y="16764"/>
                  </a:lnTo>
                  <a:lnTo>
                    <a:pt x="1409700" y="3048"/>
                  </a:lnTo>
                  <a:close/>
                </a:path>
                <a:path w="4685030" h="788035">
                  <a:moveTo>
                    <a:pt x="1626108" y="643128"/>
                  </a:moveTo>
                  <a:lnTo>
                    <a:pt x="1618297" y="581977"/>
                  </a:lnTo>
                  <a:lnTo>
                    <a:pt x="1595628" y="537972"/>
                  </a:lnTo>
                  <a:lnTo>
                    <a:pt x="1560461" y="513880"/>
                  </a:lnTo>
                  <a:lnTo>
                    <a:pt x="1560461" y="643128"/>
                  </a:lnTo>
                  <a:lnTo>
                    <a:pt x="1560360" y="661085"/>
                  </a:lnTo>
                  <a:lnTo>
                    <a:pt x="1556105" y="706450"/>
                  </a:lnTo>
                  <a:lnTo>
                    <a:pt x="1540383" y="745426"/>
                  </a:lnTo>
                  <a:lnTo>
                    <a:pt x="1502664" y="763524"/>
                  </a:lnTo>
                  <a:lnTo>
                    <a:pt x="1488694" y="761796"/>
                  </a:lnTo>
                  <a:lnTo>
                    <a:pt x="1458468" y="734568"/>
                  </a:lnTo>
                  <a:lnTo>
                    <a:pt x="1446847" y="696849"/>
                  </a:lnTo>
                  <a:lnTo>
                    <a:pt x="1443228" y="643128"/>
                  </a:lnTo>
                  <a:lnTo>
                    <a:pt x="1444091" y="615416"/>
                  </a:lnTo>
                  <a:lnTo>
                    <a:pt x="1450949" y="571982"/>
                  </a:lnTo>
                  <a:lnTo>
                    <a:pt x="1475613" y="534924"/>
                  </a:lnTo>
                  <a:lnTo>
                    <a:pt x="1501140" y="527304"/>
                  </a:lnTo>
                  <a:lnTo>
                    <a:pt x="1510880" y="528193"/>
                  </a:lnTo>
                  <a:lnTo>
                    <a:pt x="1546288" y="559689"/>
                  </a:lnTo>
                  <a:lnTo>
                    <a:pt x="1557362" y="598030"/>
                  </a:lnTo>
                  <a:lnTo>
                    <a:pt x="1560461" y="643128"/>
                  </a:lnTo>
                  <a:lnTo>
                    <a:pt x="1560461" y="513880"/>
                  </a:lnTo>
                  <a:lnTo>
                    <a:pt x="1556575" y="511873"/>
                  </a:lnTo>
                  <a:lnTo>
                    <a:pt x="1531556" y="505193"/>
                  </a:lnTo>
                  <a:lnTo>
                    <a:pt x="1502664" y="502920"/>
                  </a:lnTo>
                  <a:lnTo>
                    <a:pt x="1483829" y="504063"/>
                  </a:lnTo>
                  <a:lnTo>
                    <a:pt x="1435608" y="521208"/>
                  </a:lnTo>
                  <a:lnTo>
                    <a:pt x="1400683" y="554863"/>
                  </a:lnTo>
                  <a:lnTo>
                    <a:pt x="1381315" y="605409"/>
                  </a:lnTo>
                  <a:lnTo>
                    <a:pt x="1377696" y="647700"/>
                  </a:lnTo>
                  <a:lnTo>
                    <a:pt x="1379677" y="680847"/>
                  </a:lnTo>
                  <a:lnTo>
                    <a:pt x="1395056" y="733425"/>
                  </a:lnTo>
                  <a:lnTo>
                    <a:pt x="1425016" y="768629"/>
                  </a:lnTo>
                  <a:lnTo>
                    <a:pt x="1470113" y="785863"/>
                  </a:lnTo>
                  <a:lnTo>
                    <a:pt x="1498092" y="787908"/>
                  </a:lnTo>
                  <a:lnTo>
                    <a:pt x="1512430" y="787577"/>
                  </a:lnTo>
                  <a:lnTo>
                    <a:pt x="1551432" y="780288"/>
                  </a:lnTo>
                  <a:lnTo>
                    <a:pt x="1581391" y="763524"/>
                  </a:lnTo>
                  <a:lnTo>
                    <a:pt x="1582508" y="762723"/>
                  </a:lnTo>
                  <a:lnTo>
                    <a:pt x="1611845" y="721804"/>
                  </a:lnTo>
                  <a:lnTo>
                    <a:pt x="1623822" y="678180"/>
                  </a:lnTo>
                  <a:lnTo>
                    <a:pt x="1625536" y="661085"/>
                  </a:lnTo>
                  <a:lnTo>
                    <a:pt x="1626108" y="643128"/>
                  </a:lnTo>
                  <a:close/>
                </a:path>
                <a:path w="4685030" h="788035">
                  <a:moveTo>
                    <a:pt x="1642872" y="199656"/>
                  </a:moveTo>
                  <a:lnTo>
                    <a:pt x="1615440" y="199656"/>
                  </a:lnTo>
                  <a:lnTo>
                    <a:pt x="1613916" y="207276"/>
                  </a:lnTo>
                  <a:lnTo>
                    <a:pt x="1610868" y="214896"/>
                  </a:lnTo>
                  <a:lnTo>
                    <a:pt x="1583436" y="257568"/>
                  </a:lnTo>
                  <a:lnTo>
                    <a:pt x="1530096" y="257568"/>
                  </a:lnTo>
                  <a:lnTo>
                    <a:pt x="1530096" y="35064"/>
                  </a:lnTo>
                  <a:lnTo>
                    <a:pt x="1531620" y="30492"/>
                  </a:lnTo>
                  <a:lnTo>
                    <a:pt x="1533144" y="28968"/>
                  </a:lnTo>
                  <a:lnTo>
                    <a:pt x="1534668" y="25920"/>
                  </a:lnTo>
                  <a:lnTo>
                    <a:pt x="1539240" y="21348"/>
                  </a:lnTo>
                  <a:lnTo>
                    <a:pt x="1542288" y="19824"/>
                  </a:lnTo>
                  <a:lnTo>
                    <a:pt x="1551432" y="16776"/>
                  </a:lnTo>
                  <a:lnTo>
                    <a:pt x="1551432" y="3060"/>
                  </a:lnTo>
                  <a:lnTo>
                    <a:pt x="1443228" y="3060"/>
                  </a:lnTo>
                  <a:lnTo>
                    <a:pt x="1443228" y="16776"/>
                  </a:lnTo>
                  <a:lnTo>
                    <a:pt x="1449324" y="18300"/>
                  </a:lnTo>
                  <a:lnTo>
                    <a:pt x="1455420" y="21348"/>
                  </a:lnTo>
                  <a:lnTo>
                    <a:pt x="1458468" y="24396"/>
                  </a:lnTo>
                  <a:lnTo>
                    <a:pt x="1461516" y="25920"/>
                  </a:lnTo>
                  <a:lnTo>
                    <a:pt x="1461516" y="28968"/>
                  </a:lnTo>
                  <a:lnTo>
                    <a:pt x="1464564" y="35064"/>
                  </a:lnTo>
                  <a:lnTo>
                    <a:pt x="1464564" y="44208"/>
                  </a:lnTo>
                  <a:lnTo>
                    <a:pt x="1466088" y="48780"/>
                  </a:lnTo>
                  <a:lnTo>
                    <a:pt x="1466088" y="237756"/>
                  </a:lnTo>
                  <a:lnTo>
                    <a:pt x="1464564" y="242328"/>
                  </a:lnTo>
                  <a:lnTo>
                    <a:pt x="1464564" y="251472"/>
                  </a:lnTo>
                  <a:lnTo>
                    <a:pt x="1459992" y="260616"/>
                  </a:lnTo>
                  <a:lnTo>
                    <a:pt x="1455420" y="265188"/>
                  </a:lnTo>
                  <a:lnTo>
                    <a:pt x="1449324" y="268236"/>
                  </a:lnTo>
                  <a:lnTo>
                    <a:pt x="1443228" y="268236"/>
                  </a:lnTo>
                  <a:lnTo>
                    <a:pt x="1443228" y="281952"/>
                  </a:lnTo>
                  <a:lnTo>
                    <a:pt x="1638300" y="281952"/>
                  </a:lnTo>
                  <a:lnTo>
                    <a:pt x="1642872" y="199656"/>
                  </a:lnTo>
                  <a:close/>
                </a:path>
                <a:path w="4685030" h="788035">
                  <a:moveTo>
                    <a:pt x="1923300" y="640092"/>
                  </a:moveTo>
                  <a:lnTo>
                    <a:pt x="1922983" y="626922"/>
                  </a:lnTo>
                  <a:lnTo>
                    <a:pt x="1921967" y="614756"/>
                  </a:lnTo>
                  <a:lnTo>
                    <a:pt x="1920074" y="603440"/>
                  </a:lnTo>
                  <a:lnTo>
                    <a:pt x="1917204" y="592848"/>
                  </a:lnTo>
                  <a:lnTo>
                    <a:pt x="1914601" y="582841"/>
                  </a:lnTo>
                  <a:lnTo>
                    <a:pt x="1895932" y="548551"/>
                  </a:lnTo>
                  <a:lnTo>
                    <a:pt x="1875180" y="530364"/>
                  </a:lnTo>
                  <a:lnTo>
                    <a:pt x="1873008" y="528840"/>
                  </a:lnTo>
                  <a:lnTo>
                    <a:pt x="1863572" y="523430"/>
                  </a:lnTo>
                  <a:lnTo>
                    <a:pt x="1857768" y="520712"/>
                  </a:lnTo>
                  <a:lnTo>
                    <a:pt x="1857768" y="644664"/>
                  </a:lnTo>
                  <a:lnTo>
                    <a:pt x="1857209" y="662114"/>
                  </a:lnTo>
                  <a:lnTo>
                    <a:pt x="1850148" y="705624"/>
                  </a:lnTo>
                  <a:lnTo>
                    <a:pt x="1830336" y="742200"/>
                  </a:lnTo>
                  <a:lnTo>
                    <a:pt x="1793189" y="760107"/>
                  </a:lnTo>
                  <a:lnTo>
                    <a:pt x="1772424" y="762012"/>
                  </a:lnTo>
                  <a:lnTo>
                    <a:pt x="1757184" y="762012"/>
                  </a:lnTo>
                  <a:lnTo>
                    <a:pt x="1754136" y="760488"/>
                  </a:lnTo>
                  <a:lnTo>
                    <a:pt x="1754136" y="530364"/>
                  </a:lnTo>
                  <a:lnTo>
                    <a:pt x="1772424" y="530364"/>
                  </a:lnTo>
                  <a:lnTo>
                    <a:pt x="1784705" y="531190"/>
                  </a:lnTo>
                  <a:lnTo>
                    <a:pt x="1826729" y="549363"/>
                  </a:lnTo>
                  <a:lnTo>
                    <a:pt x="1851977" y="594080"/>
                  </a:lnTo>
                  <a:lnTo>
                    <a:pt x="1857768" y="644664"/>
                  </a:lnTo>
                  <a:lnTo>
                    <a:pt x="1857768" y="520712"/>
                  </a:lnTo>
                  <a:lnTo>
                    <a:pt x="1819592" y="509828"/>
                  </a:lnTo>
                  <a:lnTo>
                    <a:pt x="1773948" y="505980"/>
                  </a:lnTo>
                  <a:lnTo>
                    <a:pt x="1668792" y="505980"/>
                  </a:lnTo>
                  <a:lnTo>
                    <a:pt x="1668792" y="519696"/>
                  </a:lnTo>
                  <a:lnTo>
                    <a:pt x="1677936" y="522744"/>
                  </a:lnTo>
                  <a:lnTo>
                    <a:pt x="1680984" y="524268"/>
                  </a:lnTo>
                  <a:lnTo>
                    <a:pt x="1682508" y="527316"/>
                  </a:lnTo>
                  <a:lnTo>
                    <a:pt x="1685556" y="528840"/>
                  </a:lnTo>
                  <a:lnTo>
                    <a:pt x="1688553" y="534835"/>
                  </a:lnTo>
                  <a:lnTo>
                    <a:pt x="1688604" y="537984"/>
                  </a:lnTo>
                  <a:lnTo>
                    <a:pt x="1690128" y="542556"/>
                  </a:lnTo>
                  <a:lnTo>
                    <a:pt x="1690128" y="749820"/>
                  </a:lnTo>
                  <a:lnTo>
                    <a:pt x="1688604" y="754392"/>
                  </a:lnTo>
                  <a:lnTo>
                    <a:pt x="1688604" y="757440"/>
                  </a:lnTo>
                  <a:lnTo>
                    <a:pt x="1685556" y="763536"/>
                  </a:lnTo>
                  <a:lnTo>
                    <a:pt x="1682508" y="766584"/>
                  </a:lnTo>
                  <a:lnTo>
                    <a:pt x="1673364" y="771156"/>
                  </a:lnTo>
                  <a:lnTo>
                    <a:pt x="1668792" y="771156"/>
                  </a:lnTo>
                  <a:lnTo>
                    <a:pt x="1668792" y="784872"/>
                  </a:lnTo>
                  <a:lnTo>
                    <a:pt x="1761756" y="784872"/>
                  </a:lnTo>
                  <a:lnTo>
                    <a:pt x="1777187" y="784821"/>
                  </a:lnTo>
                  <a:lnTo>
                    <a:pt x="1816620" y="781824"/>
                  </a:lnTo>
                  <a:lnTo>
                    <a:pt x="1860816" y="766584"/>
                  </a:lnTo>
                  <a:lnTo>
                    <a:pt x="1892820" y="740676"/>
                  </a:lnTo>
                  <a:lnTo>
                    <a:pt x="1915680" y="698004"/>
                  </a:lnTo>
                  <a:lnTo>
                    <a:pt x="1922741" y="655561"/>
                  </a:lnTo>
                  <a:lnTo>
                    <a:pt x="1923300" y="640092"/>
                  </a:lnTo>
                  <a:close/>
                </a:path>
                <a:path w="4685030" h="788035">
                  <a:moveTo>
                    <a:pt x="1923300" y="268224"/>
                  </a:moveTo>
                  <a:lnTo>
                    <a:pt x="1917204" y="268224"/>
                  </a:lnTo>
                  <a:lnTo>
                    <a:pt x="1912632" y="265176"/>
                  </a:lnTo>
                  <a:lnTo>
                    <a:pt x="1909584" y="263652"/>
                  </a:lnTo>
                  <a:lnTo>
                    <a:pt x="1903488" y="257556"/>
                  </a:lnTo>
                  <a:lnTo>
                    <a:pt x="1901964" y="252984"/>
                  </a:lnTo>
                  <a:lnTo>
                    <a:pt x="1898916" y="248412"/>
                  </a:lnTo>
                  <a:lnTo>
                    <a:pt x="1897392" y="240792"/>
                  </a:lnTo>
                  <a:lnTo>
                    <a:pt x="1894344" y="231648"/>
                  </a:lnTo>
                  <a:lnTo>
                    <a:pt x="1884057" y="196596"/>
                  </a:lnTo>
                  <a:lnTo>
                    <a:pt x="1876907" y="172212"/>
                  </a:lnTo>
                  <a:lnTo>
                    <a:pt x="1843379" y="57912"/>
                  </a:lnTo>
                  <a:lnTo>
                    <a:pt x="1827288" y="3048"/>
                  </a:lnTo>
                  <a:lnTo>
                    <a:pt x="1813572" y="3048"/>
                  </a:lnTo>
                  <a:lnTo>
                    <a:pt x="1813572" y="172212"/>
                  </a:lnTo>
                  <a:lnTo>
                    <a:pt x="1740420" y="172212"/>
                  </a:lnTo>
                  <a:lnTo>
                    <a:pt x="1781568" y="57912"/>
                  </a:lnTo>
                  <a:lnTo>
                    <a:pt x="1813572" y="172212"/>
                  </a:lnTo>
                  <a:lnTo>
                    <a:pt x="1813572" y="3048"/>
                  </a:lnTo>
                  <a:lnTo>
                    <a:pt x="1772424" y="3048"/>
                  </a:lnTo>
                  <a:lnTo>
                    <a:pt x="1687080" y="228600"/>
                  </a:lnTo>
                  <a:lnTo>
                    <a:pt x="1684032" y="239268"/>
                  </a:lnTo>
                  <a:lnTo>
                    <a:pt x="1680984" y="246888"/>
                  </a:lnTo>
                  <a:lnTo>
                    <a:pt x="1676412" y="251460"/>
                  </a:lnTo>
                  <a:lnTo>
                    <a:pt x="1670316" y="260604"/>
                  </a:lnTo>
                  <a:lnTo>
                    <a:pt x="1667268" y="263652"/>
                  </a:lnTo>
                  <a:lnTo>
                    <a:pt x="1662684" y="266700"/>
                  </a:lnTo>
                  <a:lnTo>
                    <a:pt x="1658124" y="268224"/>
                  </a:lnTo>
                  <a:lnTo>
                    <a:pt x="1653552" y="268224"/>
                  </a:lnTo>
                  <a:lnTo>
                    <a:pt x="1653552" y="281940"/>
                  </a:lnTo>
                  <a:lnTo>
                    <a:pt x="1740420" y="281940"/>
                  </a:lnTo>
                  <a:lnTo>
                    <a:pt x="1740420" y="268224"/>
                  </a:lnTo>
                  <a:lnTo>
                    <a:pt x="1731289" y="266852"/>
                  </a:lnTo>
                  <a:lnTo>
                    <a:pt x="1724609" y="262890"/>
                  </a:lnTo>
                  <a:lnTo>
                    <a:pt x="1720481" y="256654"/>
                  </a:lnTo>
                  <a:lnTo>
                    <a:pt x="1719084" y="248412"/>
                  </a:lnTo>
                  <a:lnTo>
                    <a:pt x="1719084" y="242316"/>
                  </a:lnTo>
                  <a:lnTo>
                    <a:pt x="1720608" y="236220"/>
                  </a:lnTo>
                  <a:lnTo>
                    <a:pt x="1720608" y="231648"/>
                  </a:lnTo>
                  <a:lnTo>
                    <a:pt x="1722132" y="227076"/>
                  </a:lnTo>
                  <a:lnTo>
                    <a:pt x="1723656" y="220980"/>
                  </a:lnTo>
                  <a:lnTo>
                    <a:pt x="1726704" y="216408"/>
                  </a:lnTo>
                  <a:lnTo>
                    <a:pt x="1732800" y="196596"/>
                  </a:lnTo>
                  <a:lnTo>
                    <a:pt x="1819668" y="196596"/>
                  </a:lnTo>
                  <a:lnTo>
                    <a:pt x="1825764" y="216408"/>
                  </a:lnTo>
                  <a:lnTo>
                    <a:pt x="1828812" y="231648"/>
                  </a:lnTo>
                  <a:lnTo>
                    <a:pt x="1830336" y="236220"/>
                  </a:lnTo>
                  <a:lnTo>
                    <a:pt x="1830336" y="240792"/>
                  </a:lnTo>
                  <a:lnTo>
                    <a:pt x="1831860" y="245364"/>
                  </a:lnTo>
                  <a:lnTo>
                    <a:pt x="1831860" y="256032"/>
                  </a:lnTo>
                  <a:lnTo>
                    <a:pt x="1828812" y="260604"/>
                  </a:lnTo>
                  <a:lnTo>
                    <a:pt x="1822716" y="266700"/>
                  </a:lnTo>
                  <a:lnTo>
                    <a:pt x="1816620" y="268224"/>
                  </a:lnTo>
                  <a:lnTo>
                    <a:pt x="1810524" y="268224"/>
                  </a:lnTo>
                  <a:lnTo>
                    <a:pt x="1810524" y="281940"/>
                  </a:lnTo>
                  <a:lnTo>
                    <a:pt x="1923300" y="281940"/>
                  </a:lnTo>
                  <a:lnTo>
                    <a:pt x="1923300" y="268224"/>
                  </a:lnTo>
                  <a:close/>
                </a:path>
                <a:path w="4685030" h="788035">
                  <a:moveTo>
                    <a:pt x="2170176" y="710196"/>
                  </a:moveTo>
                  <a:lnTo>
                    <a:pt x="2142744" y="710196"/>
                  </a:lnTo>
                  <a:lnTo>
                    <a:pt x="2139696" y="719340"/>
                  </a:lnTo>
                  <a:lnTo>
                    <a:pt x="2138172" y="725436"/>
                  </a:lnTo>
                  <a:lnTo>
                    <a:pt x="2135124" y="731532"/>
                  </a:lnTo>
                  <a:lnTo>
                    <a:pt x="2133600" y="736104"/>
                  </a:lnTo>
                  <a:lnTo>
                    <a:pt x="2132076" y="739152"/>
                  </a:lnTo>
                  <a:lnTo>
                    <a:pt x="2129028" y="742200"/>
                  </a:lnTo>
                  <a:lnTo>
                    <a:pt x="2125980" y="748296"/>
                  </a:lnTo>
                  <a:lnTo>
                    <a:pt x="2118360" y="755916"/>
                  </a:lnTo>
                  <a:lnTo>
                    <a:pt x="2112264" y="758964"/>
                  </a:lnTo>
                  <a:lnTo>
                    <a:pt x="2109216" y="758964"/>
                  </a:lnTo>
                  <a:lnTo>
                    <a:pt x="2106168" y="760488"/>
                  </a:lnTo>
                  <a:lnTo>
                    <a:pt x="2049780" y="760488"/>
                  </a:lnTo>
                  <a:lnTo>
                    <a:pt x="2049780" y="652284"/>
                  </a:lnTo>
                  <a:lnTo>
                    <a:pt x="2083308" y="652284"/>
                  </a:lnTo>
                  <a:lnTo>
                    <a:pt x="2089404" y="653808"/>
                  </a:lnTo>
                  <a:lnTo>
                    <a:pt x="2095500" y="656856"/>
                  </a:lnTo>
                  <a:lnTo>
                    <a:pt x="2098548" y="659904"/>
                  </a:lnTo>
                  <a:lnTo>
                    <a:pt x="2100072" y="664476"/>
                  </a:lnTo>
                  <a:lnTo>
                    <a:pt x="2103120" y="669048"/>
                  </a:lnTo>
                  <a:lnTo>
                    <a:pt x="2104644" y="673620"/>
                  </a:lnTo>
                  <a:lnTo>
                    <a:pt x="2107692" y="681240"/>
                  </a:lnTo>
                  <a:lnTo>
                    <a:pt x="2130552" y="681240"/>
                  </a:lnTo>
                  <a:lnTo>
                    <a:pt x="2130552" y="598944"/>
                  </a:lnTo>
                  <a:lnTo>
                    <a:pt x="2107692" y="598944"/>
                  </a:lnTo>
                  <a:lnTo>
                    <a:pt x="2104644" y="608088"/>
                  </a:lnTo>
                  <a:lnTo>
                    <a:pt x="2103120" y="614184"/>
                  </a:lnTo>
                  <a:lnTo>
                    <a:pt x="2100072" y="617232"/>
                  </a:lnTo>
                  <a:lnTo>
                    <a:pt x="2098548" y="621804"/>
                  </a:lnTo>
                  <a:lnTo>
                    <a:pt x="2095500" y="624852"/>
                  </a:lnTo>
                  <a:lnTo>
                    <a:pt x="2092452" y="626376"/>
                  </a:lnTo>
                  <a:lnTo>
                    <a:pt x="2087880" y="627900"/>
                  </a:lnTo>
                  <a:lnTo>
                    <a:pt x="2049780" y="627900"/>
                  </a:lnTo>
                  <a:lnTo>
                    <a:pt x="2049780" y="530364"/>
                  </a:lnTo>
                  <a:lnTo>
                    <a:pt x="2106168" y="530364"/>
                  </a:lnTo>
                  <a:lnTo>
                    <a:pt x="2113788" y="531888"/>
                  </a:lnTo>
                  <a:lnTo>
                    <a:pt x="2116836" y="534936"/>
                  </a:lnTo>
                  <a:lnTo>
                    <a:pt x="2125980" y="541032"/>
                  </a:lnTo>
                  <a:lnTo>
                    <a:pt x="2141220" y="571512"/>
                  </a:lnTo>
                  <a:lnTo>
                    <a:pt x="2168652" y="571512"/>
                  </a:lnTo>
                  <a:lnTo>
                    <a:pt x="2168652" y="505980"/>
                  </a:lnTo>
                  <a:lnTo>
                    <a:pt x="1962912" y="505980"/>
                  </a:lnTo>
                  <a:lnTo>
                    <a:pt x="1962912" y="519696"/>
                  </a:lnTo>
                  <a:lnTo>
                    <a:pt x="1969008" y="521220"/>
                  </a:lnTo>
                  <a:lnTo>
                    <a:pt x="1975104" y="524268"/>
                  </a:lnTo>
                  <a:lnTo>
                    <a:pt x="1978152" y="527316"/>
                  </a:lnTo>
                  <a:lnTo>
                    <a:pt x="1981200" y="528840"/>
                  </a:lnTo>
                  <a:lnTo>
                    <a:pt x="1984248" y="534936"/>
                  </a:lnTo>
                  <a:lnTo>
                    <a:pt x="1984248" y="542556"/>
                  </a:lnTo>
                  <a:lnTo>
                    <a:pt x="1985772" y="547128"/>
                  </a:lnTo>
                  <a:lnTo>
                    <a:pt x="1985772" y="746772"/>
                  </a:lnTo>
                  <a:lnTo>
                    <a:pt x="1984248" y="749820"/>
                  </a:lnTo>
                  <a:lnTo>
                    <a:pt x="1984248" y="754392"/>
                  </a:lnTo>
                  <a:lnTo>
                    <a:pt x="1981200" y="760488"/>
                  </a:lnTo>
                  <a:lnTo>
                    <a:pt x="1981200" y="763536"/>
                  </a:lnTo>
                  <a:lnTo>
                    <a:pt x="1978152" y="766584"/>
                  </a:lnTo>
                  <a:lnTo>
                    <a:pt x="1969008" y="771156"/>
                  </a:lnTo>
                  <a:lnTo>
                    <a:pt x="1962912" y="771156"/>
                  </a:lnTo>
                  <a:lnTo>
                    <a:pt x="1962912" y="784872"/>
                  </a:lnTo>
                  <a:lnTo>
                    <a:pt x="2165604" y="784872"/>
                  </a:lnTo>
                  <a:lnTo>
                    <a:pt x="2170176" y="710196"/>
                  </a:lnTo>
                  <a:close/>
                </a:path>
                <a:path w="4685030" h="788035">
                  <a:moveTo>
                    <a:pt x="2176284" y="152400"/>
                  </a:moveTo>
                  <a:lnTo>
                    <a:pt x="2072652" y="152400"/>
                  </a:lnTo>
                  <a:lnTo>
                    <a:pt x="2072652" y="166116"/>
                  </a:lnTo>
                  <a:lnTo>
                    <a:pt x="2078748" y="169164"/>
                  </a:lnTo>
                  <a:lnTo>
                    <a:pt x="2083320" y="170688"/>
                  </a:lnTo>
                  <a:lnTo>
                    <a:pt x="2084844" y="172212"/>
                  </a:lnTo>
                  <a:lnTo>
                    <a:pt x="2087892" y="172212"/>
                  </a:lnTo>
                  <a:lnTo>
                    <a:pt x="2089416" y="175260"/>
                  </a:lnTo>
                  <a:lnTo>
                    <a:pt x="2092464" y="178308"/>
                  </a:lnTo>
                  <a:lnTo>
                    <a:pt x="2093988" y="182880"/>
                  </a:lnTo>
                  <a:lnTo>
                    <a:pt x="2093988" y="185928"/>
                  </a:lnTo>
                  <a:lnTo>
                    <a:pt x="2095512" y="190500"/>
                  </a:lnTo>
                  <a:lnTo>
                    <a:pt x="2093226" y="236601"/>
                  </a:lnTo>
                  <a:lnTo>
                    <a:pt x="2060460" y="260604"/>
                  </a:lnTo>
                  <a:lnTo>
                    <a:pt x="2051621" y="259753"/>
                  </a:lnTo>
                  <a:lnTo>
                    <a:pt x="2018550" y="229743"/>
                  </a:lnTo>
                  <a:lnTo>
                    <a:pt x="2008809" y="192582"/>
                  </a:lnTo>
                  <a:lnTo>
                    <a:pt x="2005596" y="144780"/>
                  </a:lnTo>
                  <a:lnTo>
                    <a:pt x="2006168" y="125069"/>
                  </a:lnTo>
                  <a:lnTo>
                    <a:pt x="2014740" y="76200"/>
                  </a:lnTo>
                  <a:lnTo>
                    <a:pt x="2039124" y="38100"/>
                  </a:lnTo>
                  <a:lnTo>
                    <a:pt x="2074176" y="24384"/>
                  </a:lnTo>
                  <a:lnTo>
                    <a:pt x="2083320" y="24384"/>
                  </a:lnTo>
                  <a:lnTo>
                    <a:pt x="2116315" y="47802"/>
                  </a:lnTo>
                  <a:lnTo>
                    <a:pt x="2124468" y="68580"/>
                  </a:lnTo>
                  <a:lnTo>
                    <a:pt x="2151900" y="68580"/>
                  </a:lnTo>
                  <a:lnTo>
                    <a:pt x="2151900" y="24384"/>
                  </a:lnTo>
                  <a:lnTo>
                    <a:pt x="2151900" y="12192"/>
                  </a:lnTo>
                  <a:lnTo>
                    <a:pt x="2132393" y="7073"/>
                  </a:lnTo>
                  <a:lnTo>
                    <a:pt x="2112467" y="3238"/>
                  </a:lnTo>
                  <a:lnTo>
                    <a:pt x="2091677" y="838"/>
                  </a:lnTo>
                  <a:lnTo>
                    <a:pt x="2069604" y="0"/>
                  </a:lnTo>
                  <a:lnTo>
                    <a:pt x="2057044" y="571"/>
                  </a:lnTo>
                  <a:lnTo>
                    <a:pt x="2009444" y="13411"/>
                  </a:lnTo>
                  <a:lnTo>
                    <a:pt x="1969592" y="43916"/>
                  </a:lnTo>
                  <a:lnTo>
                    <a:pt x="1950732" y="80772"/>
                  </a:lnTo>
                  <a:lnTo>
                    <a:pt x="1940648" y="127063"/>
                  </a:lnTo>
                  <a:lnTo>
                    <a:pt x="1940064" y="144780"/>
                  </a:lnTo>
                  <a:lnTo>
                    <a:pt x="1941334" y="169164"/>
                  </a:lnTo>
                  <a:lnTo>
                    <a:pt x="1956130" y="231152"/>
                  </a:lnTo>
                  <a:lnTo>
                    <a:pt x="1985606" y="266344"/>
                  </a:lnTo>
                  <a:lnTo>
                    <a:pt x="2029663" y="282968"/>
                  </a:lnTo>
                  <a:lnTo>
                    <a:pt x="2057412" y="284988"/>
                  </a:lnTo>
                  <a:lnTo>
                    <a:pt x="2072843" y="284137"/>
                  </a:lnTo>
                  <a:lnTo>
                    <a:pt x="2087130" y="281559"/>
                  </a:lnTo>
                  <a:lnTo>
                    <a:pt x="2100275" y="277279"/>
                  </a:lnTo>
                  <a:lnTo>
                    <a:pt x="2112276" y="271272"/>
                  </a:lnTo>
                  <a:lnTo>
                    <a:pt x="2127516" y="284988"/>
                  </a:lnTo>
                  <a:lnTo>
                    <a:pt x="2156472" y="278892"/>
                  </a:lnTo>
                  <a:lnTo>
                    <a:pt x="2156472" y="271272"/>
                  </a:lnTo>
                  <a:lnTo>
                    <a:pt x="2156472" y="260604"/>
                  </a:lnTo>
                  <a:lnTo>
                    <a:pt x="2156472" y="188976"/>
                  </a:lnTo>
                  <a:lnTo>
                    <a:pt x="2157996" y="184404"/>
                  </a:lnTo>
                  <a:lnTo>
                    <a:pt x="2157996" y="179832"/>
                  </a:lnTo>
                  <a:lnTo>
                    <a:pt x="2159520" y="176784"/>
                  </a:lnTo>
                  <a:lnTo>
                    <a:pt x="2165616" y="170688"/>
                  </a:lnTo>
                  <a:lnTo>
                    <a:pt x="2170188" y="169164"/>
                  </a:lnTo>
                  <a:lnTo>
                    <a:pt x="2176284" y="166116"/>
                  </a:lnTo>
                  <a:lnTo>
                    <a:pt x="2176284" y="152400"/>
                  </a:lnTo>
                  <a:close/>
                </a:path>
                <a:path w="4685030" h="788035">
                  <a:moveTo>
                    <a:pt x="2404872" y="702576"/>
                  </a:moveTo>
                  <a:lnTo>
                    <a:pt x="2377440" y="702576"/>
                  </a:lnTo>
                  <a:lnTo>
                    <a:pt x="2375916" y="710196"/>
                  </a:lnTo>
                  <a:lnTo>
                    <a:pt x="2372868" y="717816"/>
                  </a:lnTo>
                  <a:lnTo>
                    <a:pt x="2345436" y="760488"/>
                  </a:lnTo>
                  <a:lnTo>
                    <a:pt x="2292096" y="760488"/>
                  </a:lnTo>
                  <a:lnTo>
                    <a:pt x="2292096" y="537984"/>
                  </a:lnTo>
                  <a:lnTo>
                    <a:pt x="2293620" y="533412"/>
                  </a:lnTo>
                  <a:lnTo>
                    <a:pt x="2295144" y="531888"/>
                  </a:lnTo>
                  <a:lnTo>
                    <a:pt x="2296668" y="528840"/>
                  </a:lnTo>
                  <a:lnTo>
                    <a:pt x="2301240" y="524268"/>
                  </a:lnTo>
                  <a:lnTo>
                    <a:pt x="2304288" y="522744"/>
                  </a:lnTo>
                  <a:lnTo>
                    <a:pt x="2313432" y="519696"/>
                  </a:lnTo>
                  <a:lnTo>
                    <a:pt x="2313432" y="505980"/>
                  </a:lnTo>
                  <a:lnTo>
                    <a:pt x="2205228" y="505980"/>
                  </a:lnTo>
                  <a:lnTo>
                    <a:pt x="2205228" y="519696"/>
                  </a:lnTo>
                  <a:lnTo>
                    <a:pt x="2211324" y="521220"/>
                  </a:lnTo>
                  <a:lnTo>
                    <a:pt x="2217420" y="524268"/>
                  </a:lnTo>
                  <a:lnTo>
                    <a:pt x="2220468" y="527316"/>
                  </a:lnTo>
                  <a:lnTo>
                    <a:pt x="2223516" y="528840"/>
                  </a:lnTo>
                  <a:lnTo>
                    <a:pt x="2225040" y="531888"/>
                  </a:lnTo>
                  <a:lnTo>
                    <a:pt x="2225040" y="534936"/>
                  </a:lnTo>
                  <a:lnTo>
                    <a:pt x="2226564" y="537984"/>
                  </a:lnTo>
                  <a:lnTo>
                    <a:pt x="2226564" y="547128"/>
                  </a:lnTo>
                  <a:lnTo>
                    <a:pt x="2228088" y="551700"/>
                  </a:lnTo>
                  <a:lnTo>
                    <a:pt x="2228088" y="740676"/>
                  </a:lnTo>
                  <a:lnTo>
                    <a:pt x="2226564" y="745248"/>
                  </a:lnTo>
                  <a:lnTo>
                    <a:pt x="2226564" y="754392"/>
                  </a:lnTo>
                  <a:lnTo>
                    <a:pt x="2221992" y="763536"/>
                  </a:lnTo>
                  <a:lnTo>
                    <a:pt x="2217420" y="768108"/>
                  </a:lnTo>
                  <a:lnTo>
                    <a:pt x="2211324" y="771156"/>
                  </a:lnTo>
                  <a:lnTo>
                    <a:pt x="2205228" y="771156"/>
                  </a:lnTo>
                  <a:lnTo>
                    <a:pt x="2205228" y="784872"/>
                  </a:lnTo>
                  <a:lnTo>
                    <a:pt x="2400300" y="784872"/>
                  </a:lnTo>
                  <a:lnTo>
                    <a:pt x="2404872" y="702576"/>
                  </a:lnTo>
                  <a:close/>
                </a:path>
                <a:path w="4685030" h="788035">
                  <a:moveTo>
                    <a:pt x="2414028" y="207276"/>
                  </a:moveTo>
                  <a:lnTo>
                    <a:pt x="2386596" y="207276"/>
                  </a:lnTo>
                  <a:lnTo>
                    <a:pt x="2385072" y="216420"/>
                  </a:lnTo>
                  <a:lnTo>
                    <a:pt x="2382024" y="222516"/>
                  </a:lnTo>
                  <a:lnTo>
                    <a:pt x="2380500" y="228612"/>
                  </a:lnTo>
                  <a:lnTo>
                    <a:pt x="2377452" y="233184"/>
                  </a:lnTo>
                  <a:lnTo>
                    <a:pt x="2372880" y="242328"/>
                  </a:lnTo>
                  <a:lnTo>
                    <a:pt x="2369832" y="245376"/>
                  </a:lnTo>
                  <a:lnTo>
                    <a:pt x="2368308" y="248424"/>
                  </a:lnTo>
                  <a:lnTo>
                    <a:pt x="2365260" y="249948"/>
                  </a:lnTo>
                  <a:lnTo>
                    <a:pt x="2360688" y="254520"/>
                  </a:lnTo>
                  <a:lnTo>
                    <a:pt x="2357640" y="256044"/>
                  </a:lnTo>
                  <a:lnTo>
                    <a:pt x="2354592" y="256044"/>
                  </a:lnTo>
                  <a:lnTo>
                    <a:pt x="2351544" y="257568"/>
                  </a:lnTo>
                  <a:lnTo>
                    <a:pt x="2293632" y="257568"/>
                  </a:lnTo>
                  <a:lnTo>
                    <a:pt x="2293632" y="149364"/>
                  </a:lnTo>
                  <a:lnTo>
                    <a:pt x="2328684" y="149364"/>
                  </a:lnTo>
                  <a:lnTo>
                    <a:pt x="2333256" y="150888"/>
                  </a:lnTo>
                  <a:lnTo>
                    <a:pt x="2339352" y="153936"/>
                  </a:lnTo>
                  <a:lnTo>
                    <a:pt x="2342400" y="156984"/>
                  </a:lnTo>
                  <a:lnTo>
                    <a:pt x="2345448" y="161556"/>
                  </a:lnTo>
                  <a:lnTo>
                    <a:pt x="2346972" y="166128"/>
                  </a:lnTo>
                  <a:lnTo>
                    <a:pt x="2350020" y="170700"/>
                  </a:lnTo>
                  <a:lnTo>
                    <a:pt x="2351544" y="178320"/>
                  </a:lnTo>
                  <a:lnTo>
                    <a:pt x="2374404" y="178320"/>
                  </a:lnTo>
                  <a:lnTo>
                    <a:pt x="2374404" y="96024"/>
                  </a:lnTo>
                  <a:lnTo>
                    <a:pt x="2351544" y="96024"/>
                  </a:lnTo>
                  <a:lnTo>
                    <a:pt x="2350020" y="105168"/>
                  </a:lnTo>
                  <a:lnTo>
                    <a:pt x="2345448" y="114312"/>
                  </a:lnTo>
                  <a:lnTo>
                    <a:pt x="2342400" y="118884"/>
                  </a:lnTo>
                  <a:lnTo>
                    <a:pt x="2339352" y="121932"/>
                  </a:lnTo>
                  <a:lnTo>
                    <a:pt x="2333256" y="124980"/>
                  </a:lnTo>
                  <a:lnTo>
                    <a:pt x="2293632" y="124980"/>
                  </a:lnTo>
                  <a:lnTo>
                    <a:pt x="2293632" y="27444"/>
                  </a:lnTo>
                  <a:lnTo>
                    <a:pt x="2350020" y="27444"/>
                  </a:lnTo>
                  <a:lnTo>
                    <a:pt x="2379167" y="52781"/>
                  </a:lnTo>
                  <a:lnTo>
                    <a:pt x="2385072" y="68592"/>
                  </a:lnTo>
                  <a:lnTo>
                    <a:pt x="2412504" y="68592"/>
                  </a:lnTo>
                  <a:lnTo>
                    <a:pt x="2412504" y="3060"/>
                  </a:lnTo>
                  <a:lnTo>
                    <a:pt x="2208288" y="3060"/>
                  </a:lnTo>
                  <a:lnTo>
                    <a:pt x="2208288" y="16776"/>
                  </a:lnTo>
                  <a:lnTo>
                    <a:pt x="2217432" y="19824"/>
                  </a:lnTo>
                  <a:lnTo>
                    <a:pt x="2220480" y="21348"/>
                  </a:lnTo>
                  <a:lnTo>
                    <a:pt x="2225052" y="25920"/>
                  </a:lnTo>
                  <a:lnTo>
                    <a:pt x="2229624" y="35064"/>
                  </a:lnTo>
                  <a:lnTo>
                    <a:pt x="2229624" y="251472"/>
                  </a:lnTo>
                  <a:lnTo>
                    <a:pt x="2223528" y="263664"/>
                  </a:lnTo>
                  <a:lnTo>
                    <a:pt x="2217432" y="266712"/>
                  </a:lnTo>
                  <a:lnTo>
                    <a:pt x="2212860" y="268236"/>
                  </a:lnTo>
                  <a:lnTo>
                    <a:pt x="2208288" y="268236"/>
                  </a:lnTo>
                  <a:lnTo>
                    <a:pt x="2208288" y="281952"/>
                  </a:lnTo>
                  <a:lnTo>
                    <a:pt x="2410980" y="281952"/>
                  </a:lnTo>
                  <a:lnTo>
                    <a:pt x="2414028" y="207276"/>
                  </a:lnTo>
                  <a:close/>
                </a:path>
                <a:path w="4685030" h="788035">
                  <a:moveTo>
                    <a:pt x="2779776" y="643128"/>
                  </a:moveTo>
                  <a:lnTo>
                    <a:pt x="2771775" y="581977"/>
                  </a:lnTo>
                  <a:lnTo>
                    <a:pt x="2747772" y="537972"/>
                  </a:lnTo>
                  <a:lnTo>
                    <a:pt x="2714244" y="514083"/>
                  </a:lnTo>
                  <a:lnTo>
                    <a:pt x="2714244" y="650748"/>
                  </a:lnTo>
                  <a:lnTo>
                    <a:pt x="2713990" y="663041"/>
                  </a:lnTo>
                  <a:lnTo>
                    <a:pt x="2708897" y="706450"/>
                  </a:lnTo>
                  <a:lnTo>
                    <a:pt x="2692527" y="745426"/>
                  </a:lnTo>
                  <a:lnTo>
                    <a:pt x="2656332" y="763524"/>
                  </a:lnTo>
                  <a:lnTo>
                    <a:pt x="2642336" y="761796"/>
                  </a:lnTo>
                  <a:lnTo>
                    <a:pt x="2610612" y="734568"/>
                  </a:lnTo>
                  <a:lnTo>
                    <a:pt x="2600325" y="696849"/>
                  </a:lnTo>
                  <a:lnTo>
                    <a:pt x="2596896" y="643128"/>
                  </a:lnTo>
                  <a:lnTo>
                    <a:pt x="2597759" y="615416"/>
                  </a:lnTo>
                  <a:lnTo>
                    <a:pt x="2604617" y="571982"/>
                  </a:lnTo>
                  <a:lnTo>
                    <a:pt x="2628709" y="534924"/>
                  </a:lnTo>
                  <a:lnTo>
                    <a:pt x="2654808" y="527304"/>
                  </a:lnTo>
                  <a:lnTo>
                    <a:pt x="2664549" y="528193"/>
                  </a:lnTo>
                  <a:lnTo>
                    <a:pt x="2699194" y="559689"/>
                  </a:lnTo>
                  <a:lnTo>
                    <a:pt x="2709748" y="598030"/>
                  </a:lnTo>
                  <a:lnTo>
                    <a:pt x="2714244" y="650748"/>
                  </a:lnTo>
                  <a:lnTo>
                    <a:pt x="2714244" y="514083"/>
                  </a:lnTo>
                  <a:lnTo>
                    <a:pt x="2710053" y="511873"/>
                  </a:lnTo>
                  <a:lnTo>
                    <a:pt x="2685199" y="505193"/>
                  </a:lnTo>
                  <a:lnTo>
                    <a:pt x="2656332" y="502920"/>
                  </a:lnTo>
                  <a:lnTo>
                    <a:pt x="2637472" y="504063"/>
                  </a:lnTo>
                  <a:lnTo>
                    <a:pt x="2587752" y="521208"/>
                  </a:lnTo>
                  <a:lnTo>
                    <a:pt x="2553678" y="554863"/>
                  </a:lnTo>
                  <a:lnTo>
                    <a:pt x="2534793" y="605409"/>
                  </a:lnTo>
                  <a:lnTo>
                    <a:pt x="2531364" y="647700"/>
                  </a:lnTo>
                  <a:lnTo>
                    <a:pt x="2533104" y="680847"/>
                  </a:lnTo>
                  <a:lnTo>
                    <a:pt x="2547442" y="733425"/>
                  </a:lnTo>
                  <a:lnTo>
                    <a:pt x="2577833" y="768629"/>
                  </a:lnTo>
                  <a:lnTo>
                    <a:pt x="2623121" y="785863"/>
                  </a:lnTo>
                  <a:lnTo>
                    <a:pt x="2651760" y="787908"/>
                  </a:lnTo>
                  <a:lnTo>
                    <a:pt x="2665438" y="787577"/>
                  </a:lnTo>
                  <a:lnTo>
                    <a:pt x="2703576" y="780288"/>
                  </a:lnTo>
                  <a:lnTo>
                    <a:pt x="2734132" y="763524"/>
                  </a:lnTo>
                  <a:lnTo>
                    <a:pt x="2735300" y="762723"/>
                  </a:lnTo>
                  <a:lnTo>
                    <a:pt x="2765514" y="721804"/>
                  </a:lnTo>
                  <a:lnTo>
                    <a:pt x="2777490" y="678180"/>
                  </a:lnTo>
                  <a:lnTo>
                    <a:pt x="2779204" y="661085"/>
                  </a:lnTo>
                  <a:lnTo>
                    <a:pt x="2779776" y="643128"/>
                  </a:lnTo>
                  <a:close/>
                </a:path>
                <a:path w="4685030" h="788035">
                  <a:moveTo>
                    <a:pt x="2833116" y="254508"/>
                  </a:moveTo>
                  <a:lnTo>
                    <a:pt x="2831871" y="252984"/>
                  </a:lnTo>
                  <a:lnTo>
                    <a:pt x="2828137" y="248412"/>
                  </a:lnTo>
                  <a:lnTo>
                    <a:pt x="2819400" y="237744"/>
                  </a:lnTo>
                  <a:lnTo>
                    <a:pt x="2814828" y="242316"/>
                  </a:lnTo>
                  <a:lnTo>
                    <a:pt x="2810256" y="245364"/>
                  </a:lnTo>
                  <a:lnTo>
                    <a:pt x="2804160" y="248412"/>
                  </a:lnTo>
                  <a:lnTo>
                    <a:pt x="2791968" y="248412"/>
                  </a:lnTo>
                  <a:lnTo>
                    <a:pt x="2787396" y="246888"/>
                  </a:lnTo>
                  <a:lnTo>
                    <a:pt x="2784348" y="245364"/>
                  </a:lnTo>
                  <a:lnTo>
                    <a:pt x="2767584" y="228600"/>
                  </a:lnTo>
                  <a:lnTo>
                    <a:pt x="2761488" y="220980"/>
                  </a:lnTo>
                  <a:lnTo>
                    <a:pt x="2776728" y="205740"/>
                  </a:lnTo>
                  <a:lnTo>
                    <a:pt x="2777744" y="202692"/>
                  </a:lnTo>
                  <a:lnTo>
                    <a:pt x="2778252" y="201168"/>
                  </a:lnTo>
                  <a:lnTo>
                    <a:pt x="2784348" y="195072"/>
                  </a:lnTo>
                  <a:lnTo>
                    <a:pt x="2787396" y="188976"/>
                  </a:lnTo>
                  <a:lnTo>
                    <a:pt x="2790444" y="184404"/>
                  </a:lnTo>
                  <a:lnTo>
                    <a:pt x="2795016" y="175260"/>
                  </a:lnTo>
                  <a:lnTo>
                    <a:pt x="2796540" y="170688"/>
                  </a:lnTo>
                  <a:lnTo>
                    <a:pt x="2798064" y="167640"/>
                  </a:lnTo>
                  <a:lnTo>
                    <a:pt x="2799588" y="163068"/>
                  </a:lnTo>
                  <a:lnTo>
                    <a:pt x="2801112" y="160020"/>
                  </a:lnTo>
                  <a:lnTo>
                    <a:pt x="2801112" y="155448"/>
                  </a:lnTo>
                  <a:lnTo>
                    <a:pt x="2804160" y="149352"/>
                  </a:lnTo>
                  <a:lnTo>
                    <a:pt x="2804160" y="143256"/>
                  </a:lnTo>
                  <a:lnTo>
                    <a:pt x="2805684" y="138684"/>
                  </a:lnTo>
                  <a:lnTo>
                    <a:pt x="2805684" y="124968"/>
                  </a:lnTo>
                  <a:lnTo>
                    <a:pt x="2741676" y="124968"/>
                  </a:lnTo>
                  <a:lnTo>
                    <a:pt x="2741676" y="137160"/>
                  </a:lnTo>
                  <a:lnTo>
                    <a:pt x="2747772" y="138684"/>
                  </a:lnTo>
                  <a:lnTo>
                    <a:pt x="2752344" y="140208"/>
                  </a:lnTo>
                  <a:lnTo>
                    <a:pt x="2756916" y="143256"/>
                  </a:lnTo>
                  <a:lnTo>
                    <a:pt x="2759964" y="146304"/>
                  </a:lnTo>
                  <a:lnTo>
                    <a:pt x="2761488" y="152400"/>
                  </a:lnTo>
                  <a:lnTo>
                    <a:pt x="2761475" y="166192"/>
                  </a:lnTo>
                  <a:lnTo>
                    <a:pt x="2743200" y="202692"/>
                  </a:lnTo>
                  <a:lnTo>
                    <a:pt x="2729674" y="186690"/>
                  </a:lnTo>
                  <a:lnTo>
                    <a:pt x="2721559" y="176974"/>
                  </a:lnTo>
                  <a:lnTo>
                    <a:pt x="2712783" y="166192"/>
                  </a:lnTo>
                  <a:lnTo>
                    <a:pt x="2705658" y="158496"/>
                  </a:lnTo>
                  <a:lnTo>
                    <a:pt x="2703220" y="155879"/>
                  </a:lnTo>
                  <a:lnTo>
                    <a:pt x="2697480" y="148932"/>
                  </a:lnTo>
                  <a:lnTo>
                    <a:pt x="2697480" y="240792"/>
                  </a:lnTo>
                  <a:lnTo>
                    <a:pt x="2689860" y="245364"/>
                  </a:lnTo>
                  <a:lnTo>
                    <a:pt x="2682240" y="248412"/>
                  </a:lnTo>
                  <a:lnTo>
                    <a:pt x="2676144" y="249936"/>
                  </a:lnTo>
                  <a:lnTo>
                    <a:pt x="2670048" y="252984"/>
                  </a:lnTo>
                  <a:lnTo>
                    <a:pt x="2653284" y="252984"/>
                  </a:lnTo>
                  <a:lnTo>
                    <a:pt x="2642666" y="252374"/>
                  </a:lnTo>
                  <a:lnTo>
                    <a:pt x="2609278" y="226123"/>
                  </a:lnTo>
                  <a:lnTo>
                    <a:pt x="2606040" y="205740"/>
                  </a:lnTo>
                  <a:lnTo>
                    <a:pt x="2606332" y="198907"/>
                  </a:lnTo>
                  <a:lnTo>
                    <a:pt x="2623477" y="163334"/>
                  </a:lnTo>
                  <a:lnTo>
                    <a:pt x="2628900" y="158496"/>
                  </a:lnTo>
                  <a:lnTo>
                    <a:pt x="2634919" y="166116"/>
                  </a:lnTo>
                  <a:lnTo>
                    <a:pt x="2642044" y="175450"/>
                  </a:lnTo>
                  <a:lnTo>
                    <a:pt x="2650553" y="186143"/>
                  </a:lnTo>
                  <a:lnTo>
                    <a:pt x="2660904" y="198120"/>
                  </a:lnTo>
                  <a:lnTo>
                    <a:pt x="2670911" y="210146"/>
                  </a:lnTo>
                  <a:lnTo>
                    <a:pt x="2680335" y="221170"/>
                  </a:lnTo>
                  <a:lnTo>
                    <a:pt x="2697480" y="240792"/>
                  </a:lnTo>
                  <a:lnTo>
                    <a:pt x="2697480" y="148932"/>
                  </a:lnTo>
                  <a:lnTo>
                    <a:pt x="2695003" y="145923"/>
                  </a:lnTo>
                  <a:lnTo>
                    <a:pt x="2687650" y="136550"/>
                  </a:lnTo>
                  <a:lnTo>
                    <a:pt x="2680716" y="128016"/>
                  </a:lnTo>
                  <a:lnTo>
                    <a:pt x="2702433" y="114109"/>
                  </a:lnTo>
                  <a:lnTo>
                    <a:pt x="2710726" y="108521"/>
                  </a:lnTo>
                  <a:lnTo>
                    <a:pt x="2711145" y="108204"/>
                  </a:lnTo>
                  <a:lnTo>
                    <a:pt x="2723388" y="99060"/>
                  </a:lnTo>
                  <a:lnTo>
                    <a:pt x="2729484" y="92964"/>
                  </a:lnTo>
                  <a:lnTo>
                    <a:pt x="2734056" y="86868"/>
                  </a:lnTo>
                  <a:lnTo>
                    <a:pt x="2738628" y="82296"/>
                  </a:lnTo>
                  <a:lnTo>
                    <a:pt x="2741676" y="76200"/>
                  </a:lnTo>
                  <a:lnTo>
                    <a:pt x="2743200" y="70104"/>
                  </a:lnTo>
                  <a:lnTo>
                    <a:pt x="2744724" y="65532"/>
                  </a:lnTo>
                  <a:lnTo>
                    <a:pt x="2746248" y="59436"/>
                  </a:lnTo>
                  <a:lnTo>
                    <a:pt x="2746248" y="53340"/>
                  </a:lnTo>
                  <a:lnTo>
                    <a:pt x="2745092" y="41363"/>
                  </a:lnTo>
                  <a:lnTo>
                    <a:pt x="2741485" y="30670"/>
                  </a:lnTo>
                  <a:lnTo>
                    <a:pt x="2735326" y="21412"/>
                  </a:lnTo>
                  <a:lnTo>
                    <a:pt x="2726436" y="13716"/>
                  </a:lnTo>
                  <a:lnTo>
                    <a:pt x="2716415" y="7721"/>
                  </a:lnTo>
                  <a:lnTo>
                    <a:pt x="2705100" y="3644"/>
                  </a:lnTo>
                  <a:lnTo>
                    <a:pt x="2705100" y="44196"/>
                  </a:lnTo>
                  <a:lnTo>
                    <a:pt x="2705100" y="53340"/>
                  </a:lnTo>
                  <a:lnTo>
                    <a:pt x="2689910" y="89141"/>
                  </a:lnTo>
                  <a:lnTo>
                    <a:pt x="2665476" y="108204"/>
                  </a:lnTo>
                  <a:lnTo>
                    <a:pt x="2661196" y="101371"/>
                  </a:lnTo>
                  <a:lnTo>
                    <a:pt x="2647188" y="67056"/>
                  </a:lnTo>
                  <a:lnTo>
                    <a:pt x="2647188" y="50292"/>
                  </a:lnTo>
                  <a:lnTo>
                    <a:pt x="2648712" y="44196"/>
                  </a:lnTo>
                  <a:lnTo>
                    <a:pt x="2651760" y="38100"/>
                  </a:lnTo>
                  <a:lnTo>
                    <a:pt x="2653284" y="32004"/>
                  </a:lnTo>
                  <a:lnTo>
                    <a:pt x="2667000" y="22860"/>
                  </a:lnTo>
                  <a:lnTo>
                    <a:pt x="2671572" y="21336"/>
                  </a:lnTo>
                  <a:lnTo>
                    <a:pt x="2685288" y="21336"/>
                  </a:lnTo>
                  <a:lnTo>
                    <a:pt x="2692908" y="24384"/>
                  </a:lnTo>
                  <a:lnTo>
                    <a:pt x="2702052" y="36576"/>
                  </a:lnTo>
                  <a:lnTo>
                    <a:pt x="2705100" y="44196"/>
                  </a:lnTo>
                  <a:lnTo>
                    <a:pt x="2705100" y="3644"/>
                  </a:lnTo>
                  <a:lnTo>
                    <a:pt x="2704528" y="3429"/>
                  </a:lnTo>
                  <a:lnTo>
                    <a:pt x="2690647" y="863"/>
                  </a:lnTo>
                  <a:lnTo>
                    <a:pt x="2674620" y="0"/>
                  </a:lnTo>
                  <a:lnTo>
                    <a:pt x="2662986" y="571"/>
                  </a:lnTo>
                  <a:lnTo>
                    <a:pt x="2619184" y="14274"/>
                  </a:lnTo>
                  <a:lnTo>
                    <a:pt x="2592019" y="43103"/>
                  </a:lnTo>
                  <a:lnTo>
                    <a:pt x="2586228" y="70104"/>
                  </a:lnTo>
                  <a:lnTo>
                    <a:pt x="2586228" y="85344"/>
                  </a:lnTo>
                  <a:lnTo>
                    <a:pt x="2589276" y="91440"/>
                  </a:lnTo>
                  <a:lnTo>
                    <a:pt x="2590800" y="99060"/>
                  </a:lnTo>
                  <a:lnTo>
                    <a:pt x="2592324" y="105156"/>
                  </a:lnTo>
                  <a:lnTo>
                    <a:pt x="2596896" y="111252"/>
                  </a:lnTo>
                  <a:lnTo>
                    <a:pt x="2599499" y="116382"/>
                  </a:lnTo>
                  <a:lnTo>
                    <a:pt x="2602801" y="122491"/>
                  </a:lnTo>
                  <a:lnTo>
                    <a:pt x="2606979" y="129476"/>
                  </a:lnTo>
                  <a:lnTo>
                    <a:pt x="2612136" y="137160"/>
                  </a:lnTo>
                  <a:lnTo>
                    <a:pt x="2603550" y="141719"/>
                  </a:lnTo>
                  <a:lnTo>
                    <a:pt x="2595943" y="146113"/>
                  </a:lnTo>
                  <a:lnTo>
                    <a:pt x="2583180" y="153924"/>
                  </a:lnTo>
                  <a:lnTo>
                    <a:pt x="2564892" y="167640"/>
                  </a:lnTo>
                  <a:lnTo>
                    <a:pt x="2560320" y="173736"/>
                  </a:lnTo>
                  <a:lnTo>
                    <a:pt x="2555748" y="178308"/>
                  </a:lnTo>
                  <a:lnTo>
                    <a:pt x="2552700" y="184404"/>
                  </a:lnTo>
                  <a:lnTo>
                    <a:pt x="2549652" y="188976"/>
                  </a:lnTo>
                  <a:lnTo>
                    <a:pt x="2546604" y="195072"/>
                  </a:lnTo>
                  <a:lnTo>
                    <a:pt x="2545080" y="199644"/>
                  </a:lnTo>
                  <a:lnTo>
                    <a:pt x="2542032" y="205740"/>
                  </a:lnTo>
                  <a:lnTo>
                    <a:pt x="2542032" y="219456"/>
                  </a:lnTo>
                  <a:lnTo>
                    <a:pt x="2554884" y="259080"/>
                  </a:lnTo>
                  <a:lnTo>
                    <a:pt x="2590990" y="281178"/>
                  </a:lnTo>
                  <a:lnTo>
                    <a:pt x="2627376" y="284988"/>
                  </a:lnTo>
                  <a:lnTo>
                    <a:pt x="2640546" y="284708"/>
                  </a:lnTo>
                  <a:lnTo>
                    <a:pt x="2684907" y="276656"/>
                  </a:lnTo>
                  <a:lnTo>
                    <a:pt x="2715768" y="259080"/>
                  </a:lnTo>
                  <a:lnTo>
                    <a:pt x="2722626" y="265607"/>
                  </a:lnTo>
                  <a:lnTo>
                    <a:pt x="2729484" y="271272"/>
                  </a:lnTo>
                  <a:lnTo>
                    <a:pt x="2736342" y="275805"/>
                  </a:lnTo>
                  <a:lnTo>
                    <a:pt x="2743200" y="278892"/>
                  </a:lnTo>
                  <a:lnTo>
                    <a:pt x="2749232" y="281774"/>
                  </a:lnTo>
                  <a:lnTo>
                    <a:pt x="2755963" y="283654"/>
                  </a:lnTo>
                  <a:lnTo>
                    <a:pt x="2763570" y="284683"/>
                  </a:lnTo>
                  <a:lnTo>
                    <a:pt x="2772156" y="284988"/>
                  </a:lnTo>
                  <a:lnTo>
                    <a:pt x="2779928" y="284683"/>
                  </a:lnTo>
                  <a:lnTo>
                    <a:pt x="2817304" y="268986"/>
                  </a:lnTo>
                  <a:lnTo>
                    <a:pt x="2828366" y="259080"/>
                  </a:lnTo>
                  <a:lnTo>
                    <a:pt x="2833116" y="254508"/>
                  </a:lnTo>
                  <a:close/>
                </a:path>
                <a:path w="4685030" h="788035">
                  <a:moveTo>
                    <a:pt x="3019044" y="505980"/>
                  </a:moveTo>
                  <a:lnTo>
                    <a:pt x="2819400" y="505980"/>
                  </a:lnTo>
                  <a:lnTo>
                    <a:pt x="2819400" y="519696"/>
                  </a:lnTo>
                  <a:lnTo>
                    <a:pt x="2825496" y="521220"/>
                  </a:lnTo>
                  <a:lnTo>
                    <a:pt x="2831592" y="524268"/>
                  </a:lnTo>
                  <a:lnTo>
                    <a:pt x="2834640" y="527316"/>
                  </a:lnTo>
                  <a:lnTo>
                    <a:pt x="2837688" y="528840"/>
                  </a:lnTo>
                  <a:lnTo>
                    <a:pt x="2837688" y="531888"/>
                  </a:lnTo>
                  <a:lnTo>
                    <a:pt x="2840736" y="537984"/>
                  </a:lnTo>
                  <a:lnTo>
                    <a:pt x="2840736" y="547128"/>
                  </a:lnTo>
                  <a:lnTo>
                    <a:pt x="2842260" y="551700"/>
                  </a:lnTo>
                  <a:lnTo>
                    <a:pt x="2842260" y="740676"/>
                  </a:lnTo>
                  <a:lnTo>
                    <a:pt x="2840736" y="745248"/>
                  </a:lnTo>
                  <a:lnTo>
                    <a:pt x="2840736" y="754392"/>
                  </a:lnTo>
                  <a:lnTo>
                    <a:pt x="2834640" y="766584"/>
                  </a:lnTo>
                  <a:lnTo>
                    <a:pt x="2825496" y="771156"/>
                  </a:lnTo>
                  <a:lnTo>
                    <a:pt x="2819400" y="771156"/>
                  </a:lnTo>
                  <a:lnTo>
                    <a:pt x="2819400" y="784872"/>
                  </a:lnTo>
                  <a:lnTo>
                    <a:pt x="2930652" y="784872"/>
                  </a:lnTo>
                  <a:lnTo>
                    <a:pt x="2930652" y="771156"/>
                  </a:lnTo>
                  <a:lnTo>
                    <a:pt x="2926080" y="771156"/>
                  </a:lnTo>
                  <a:lnTo>
                    <a:pt x="2921508" y="769632"/>
                  </a:lnTo>
                  <a:lnTo>
                    <a:pt x="2918460" y="769632"/>
                  </a:lnTo>
                  <a:lnTo>
                    <a:pt x="2916936" y="768108"/>
                  </a:lnTo>
                  <a:lnTo>
                    <a:pt x="2913888" y="766584"/>
                  </a:lnTo>
                  <a:lnTo>
                    <a:pt x="2909316" y="762012"/>
                  </a:lnTo>
                  <a:lnTo>
                    <a:pt x="2907792" y="758964"/>
                  </a:lnTo>
                  <a:lnTo>
                    <a:pt x="2907792" y="757440"/>
                  </a:lnTo>
                  <a:lnTo>
                    <a:pt x="2906268" y="754392"/>
                  </a:lnTo>
                  <a:lnTo>
                    <a:pt x="2906268" y="658380"/>
                  </a:lnTo>
                  <a:lnTo>
                    <a:pt x="2938272" y="658380"/>
                  </a:lnTo>
                  <a:lnTo>
                    <a:pt x="2959608" y="682764"/>
                  </a:lnTo>
                  <a:lnTo>
                    <a:pt x="2962656" y="690384"/>
                  </a:lnTo>
                  <a:lnTo>
                    <a:pt x="2985516" y="690384"/>
                  </a:lnTo>
                  <a:lnTo>
                    <a:pt x="2985516" y="601992"/>
                  </a:lnTo>
                  <a:lnTo>
                    <a:pt x="2962656" y="601992"/>
                  </a:lnTo>
                  <a:lnTo>
                    <a:pt x="2961132" y="611136"/>
                  </a:lnTo>
                  <a:lnTo>
                    <a:pt x="2958084" y="617232"/>
                  </a:lnTo>
                  <a:lnTo>
                    <a:pt x="2956560" y="621804"/>
                  </a:lnTo>
                  <a:lnTo>
                    <a:pt x="2953512" y="626376"/>
                  </a:lnTo>
                  <a:lnTo>
                    <a:pt x="2947416" y="632472"/>
                  </a:lnTo>
                  <a:lnTo>
                    <a:pt x="2944368" y="633996"/>
                  </a:lnTo>
                  <a:lnTo>
                    <a:pt x="2906268" y="633996"/>
                  </a:lnTo>
                  <a:lnTo>
                    <a:pt x="2906268" y="530364"/>
                  </a:lnTo>
                  <a:lnTo>
                    <a:pt x="2956560" y="530364"/>
                  </a:lnTo>
                  <a:lnTo>
                    <a:pt x="2964180" y="531888"/>
                  </a:lnTo>
                  <a:lnTo>
                    <a:pt x="2968752" y="534936"/>
                  </a:lnTo>
                  <a:lnTo>
                    <a:pt x="2971800" y="537984"/>
                  </a:lnTo>
                  <a:lnTo>
                    <a:pt x="2976372" y="541032"/>
                  </a:lnTo>
                  <a:lnTo>
                    <a:pt x="2991612" y="571512"/>
                  </a:lnTo>
                  <a:lnTo>
                    <a:pt x="3019044" y="571512"/>
                  </a:lnTo>
                  <a:lnTo>
                    <a:pt x="3019044" y="505980"/>
                  </a:lnTo>
                  <a:close/>
                </a:path>
                <a:path w="4685030" h="788035">
                  <a:moveTo>
                    <a:pt x="3250692" y="505980"/>
                  </a:moveTo>
                  <a:lnTo>
                    <a:pt x="3052572" y="505980"/>
                  </a:lnTo>
                  <a:lnTo>
                    <a:pt x="3052572" y="519696"/>
                  </a:lnTo>
                  <a:lnTo>
                    <a:pt x="3061716" y="522744"/>
                  </a:lnTo>
                  <a:lnTo>
                    <a:pt x="3066288" y="527316"/>
                  </a:lnTo>
                  <a:lnTo>
                    <a:pt x="3069336" y="528840"/>
                  </a:lnTo>
                  <a:lnTo>
                    <a:pt x="3072384" y="534936"/>
                  </a:lnTo>
                  <a:lnTo>
                    <a:pt x="3072384" y="537984"/>
                  </a:lnTo>
                  <a:lnTo>
                    <a:pt x="3073908" y="542556"/>
                  </a:lnTo>
                  <a:lnTo>
                    <a:pt x="3073908" y="745248"/>
                  </a:lnTo>
                  <a:lnTo>
                    <a:pt x="3072384" y="749820"/>
                  </a:lnTo>
                  <a:lnTo>
                    <a:pt x="3072384" y="757440"/>
                  </a:lnTo>
                  <a:lnTo>
                    <a:pt x="3069336" y="763536"/>
                  </a:lnTo>
                  <a:lnTo>
                    <a:pt x="3066288" y="766584"/>
                  </a:lnTo>
                  <a:lnTo>
                    <a:pt x="3057144" y="771156"/>
                  </a:lnTo>
                  <a:lnTo>
                    <a:pt x="3052572" y="771156"/>
                  </a:lnTo>
                  <a:lnTo>
                    <a:pt x="3052572" y="784872"/>
                  </a:lnTo>
                  <a:lnTo>
                    <a:pt x="3162300" y="784872"/>
                  </a:lnTo>
                  <a:lnTo>
                    <a:pt x="3162300" y="771156"/>
                  </a:lnTo>
                  <a:lnTo>
                    <a:pt x="3157728" y="771156"/>
                  </a:lnTo>
                  <a:lnTo>
                    <a:pt x="3154680" y="769632"/>
                  </a:lnTo>
                  <a:lnTo>
                    <a:pt x="3151632" y="769632"/>
                  </a:lnTo>
                  <a:lnTo>
                    <a:pt x="3145536" y="766584"/>
                  </a:lnTo>
                  <a:lnTo>
                    <a:pt x="3140964" y="762012"/>
                  </a:lnTo>
                  <a:lnTo>
                    <a:pt x="3140964" y="758964"/>
                  </a:lnTo>
                  <a:lnTo>
                    <a:pt x="3139440" y="757440"/>
                  </a:lnTo>
                  <a:lnTo>
                    <a:pt x="3139440" y="754392"/>
                  </a:lnTo>
                  <a:lnTo>
                    <a:pt x="3137916" y="751344"/>
                  </a:lnTo>
                  <a:lnTo>
                    <a:pt x="3137916" y="658380"/>
                  </a:lnTo>
                  <a:lnTo>
                    <a:pt x="3171444" y="658380"/>
                  </a:lnTo>
                  <a:lnTo>
                    <a:pt x="3176016" y="659904"/>
                  </a:lnTo>
                  <a:lnTo>
                    <a:pt x="3179064" y="661428"/>
                  </a:lnTo>
                  <a:lnTo>
                    <a:pt x="3185160" y="667524"/>
                  </a:lnTo>
                  <a:lnTo>
                    <a:pt x="3188208" y="672096"/>
                  </a:lnTo>
                  <a:lnTo>
                    <a:pt x="3189732" y="676668"/>
                  </a:lnTo>
                  <a:lnTo>
                    <a:pt x="3192780" y="682764"/>
                  </a:lnTo>
                  <a:lnTo>
                    <a:pt x="3194304" y="690384"/>
                  </a:lnTo>
                  <a:lnTo>
                    <a:pt x="3217164" y="690384"/>
                  </a:lnTo>
                  <a:lnTo>
                    <a:pt x="3217164" y="601992"/>
                  </a:lnTo>
                  <a:lnTo>
                    <a:pt x="3194304" y="601992"/>
                  </a:lnTo>
                  <a:lnTo>
                    <a:pt x="3192780" y="611136"/>
                  </a:lnTo>
                  <a:lnTo>
                    <a:pt x="3191256" y="617232"/>
                  </a:lnTo>
                  <a:lnTo>
                    <a:pt x="3188208" y="621804"/>
                  </a:lnTo>
                  <a:lnTo>
                    <a:pt x="3186684" y="626376"/>
                  </a:lnTo>
                  <a:lnTo>
                    <a:pt x="3183636" y="629424"/>
                  </a:lnTo>
                  <a:lnTo>
                    <a:pt x="3179064" y="632472"/>
                  </a:lnTo>
                  <a:lnTo>
                    <a:pt x="3176016" y="633996"/>
                  </a:lnTo>
                  <a:lnTo>
                    <a:pt x="3137916" y="633996"/>
                  </a:lnTo>
                  <a:lnTo>
                    <a:pt x="3137916" y="530364"/>
                  </a:lnTo>
                  <a:lnTo>
                    <a:pt x="3188208" y="530364"/>
                  </a:lnTo>
                  <a:lnTo>
                    <a:pt x="3219856" y="562952"/>
                  </a:lnTo>
                  <a:lnTo>
                    <a:pt x="3223260" y="571512"/>
                  </a:lnTo>
                  <a:lnTo>
                    <a:pt x="3250692" y="571512"/>
                  </a:lnTo>
                  <a:lnTo>
                    <a:pt x="3250692" y="505980"/>
                  </a:lnTo>
                  <a:close/>
                </a:path>
                <a:path w="4685030" h="788035">
                  <a:moveTo>
                    <a:pt x="3261360" y="3060"/>
                  </a:moveTo>
                  <a:lnTo>
                    <a:pt x="3165348" y="3060"/>
                  </a:lnTo>
                  <a:lnTo>
                    <a:pt x="3104388" y="172224"/>
                  </a:lnTo>
                  <a:lnTo>
                    <a:pt x="3048000" y="3060"/>
                  </a:lnTo>
                  <a:lnTo>
                    <a:pt x="2945892" y="3060"/>
                  </a:lnTo>
                  <a:lnTo>
                    <a:pt x="2945892" y="16776"/>
                  </a:lnTo>
                  <a:lnTo>
                    <a:pt x="2953512" y="19824"/>
                  </a:lnTo>
                  <a:lnTo>
                    <a:pt x="2959608" y="21348"/>
                  </a:lnTo>
                  <a:lnTo>
                    <a:pt x="2961132" y="24396"/>
                  </a:lnTo>
                  <a:lnTo>
                    <a:pt x="2964180" y="27444"/>
                  </a:lnTo>
                  <a:lnTo>
                    <a:pt x="2967228" y="33540"/>
                  </a:lnTo>
                  <a:lnTo>
                    <a:pt x="2967228" y="38112"/>
                  </a:lnTo>
                  <a:lnTo>
                    <a:pt x="2968752" y="44208"/>
                  </a:lnTo>
                  <a:lnTo>
                    <a:pt x="2968752" y="237756"/>
                  </a:lnTo>
                  <a:lnTo>
                    <a:pt x="2967228" y="243852"/>
                  </a:lnTo>
                  <a:lnTo>
                    <a:pt x="2967228" y="251472"/>
                  </a:lnTo>
                  <a:lnTo>
                    <a:pt x="2962656" y="260616"/>
                  </a:lnTo>
                  <a:lnTo>
                    <a:pt x="2958084" y="265188"/>
                  </a:lnTo>
                  <a:lnTo>
                    <a:pt x="2955036" y="266712"/>
                  </a:lnTo>
                  <a:lnTo>
                    <a:pt x="2950464" y="268236"/>
                  </a:lnTo>
                  <a:lnTo>
                    <a:pt x="2945892" y="268236"/>
                  </a:lnTo>
                  <a:lnTo>
                    <a:pt x="2945892" y="281952"/>
                  </a:lnTo>
                  <a:lnTo>
                    <a:pt x="3023616" y="281952"/>
                  </a:lnTo>
                  <a:lnTo>
                    <a:pt x="3023616" y="268236"/>
                  </a:lnTo>
                  <a:lnTo>
                    <a:pt x="3015996" y="266712"/>
                  </a:lnTo>
                  <a:lnTo>
                    <a:pt x="3011424" y="265188"/>
                  </a:lnTo>
                  <a:lnTo>
                    <a:pt x="3005328" y="259092"/>
                  </a:lnTo>
                  <a:lnTo>
                    <a:pt x="3002280" y="252996"/>
                  </a:lnTo>
                  <a:lnTo>
                    <a:pt x="3002280" y="137172"/>
                  </a:lnTo>
                  <a:lnTo>
                    <a:pt x="3002026" y="115138"/>
                  </a:lnTo>
                  <a:lnTo>
                    <a:pt x="3001327" y="94691"/>
                  </a:lnTo>
                  <a:lnTo>
                    <a:pt x="3000362" y="75653"/>
                  </a:lnTo>
                  <a:lnTo>
                    <a:pt x="2999232" y="57924"/>
                  </a:lnTo>
                  <a:lnTo>
                    <a:pt x="3003804" y="57924"/>
                  </a:lnTo>
                  <a:lnTo>
                    <a:pt x="3005239" y="64795"/>
                  </a:lnTo>
                  <a:lnTo>
                    <a:pt x="3007233" y="71831"/>
                  </a:lnTo>
                  <a:lnTo>
                    <a:pt x="3009811" y="79133"/>
                  </a:lnTo>
                  <a:lnTo>
                    <a:pt x="3012948" y="86880"/>
                  </a:lnTo>
                  <a:lnTo>
                    <a:pt x="3069336" y="251472"/>
                  </a:lnTo>
                  <a:lnTo>
                    <a:pt x="3105912" y="251472"/>
                  </a:lnTo>
                  <a:lnTo>
                    <a:pt x="3163951" y="94856"/>
                  </a:lnTo>
                  <a:lnTo>
                    <a:pt x="3166681" y="87071"/>
                  </a:lnTo>
                  <a:lnTo>
                    <a:pt x="3169145" y="80708"/>
                  </a:lnTo>
                  <a:lnTo>
                    <a:pt x="3171444" y="76212"/>
                  </a:lnTo>
                  <a:lnTo>
                    <a:pt x="3172968" y="71640"/>
                  </a:lnTo>
                  <a:lnTo>
                    <a:pt x="3176016" y="59448"/>
                  </a:lnTo>
                  <a:lnTo>
                    <a:pt x="3180588" y="59448"/>
                  </a:lnTo>
                  <a:lnTo>
                    <a:pt x="3179711" y="65735"/>
                  </a:lnTo>
                  <a:lnTo>
                    <a:pt x="3179254" y="73164"/>
                  </a:lnTo>
                  <a:lnTo>
                    <a:pt x="3179064" y="131076"/>
                  </a:lnTo>
                  <a:lnTo>
                    <a:pt x="3179064" y="240804"/>
                  </a:lnTo>
                  <a:lnTo>
                    <a:pt x="3177540" y="246900"/>
                  </a:lnTo>
                  <a:lnTo>
                    <a:pt x="3177540" y="254520"/>
                  </a:lnTo>
                  <a:lnTo>
                    <a:pt x="3176016" y="257568"/>
                  </a:lnTo>
                  <a:lnTo>
                    <a:pt x="3174492" y="259092"/>
                  </a:lnTo>
                  <a:lnTo>
                    <a:pt x="3172968" y="262140"/>
                  </a:lnTo>
                  <a:lnTo>
                    <a:pt x="3169920" y="265188"/>
                  </a:lnTo>
                  <a:lnTo>
                    <a:pt x="3166872" y="265188"/>
                  </a:lnTo>
                  <a:lnTo>
                    <a:pt x="3162300" y="266712"/>
                  </a:lnTo>
                  <a:lnTo>
                    <a:pt x="3156204" y="268236"/>
                  </a:lnTo>
                  <a:lnTo>
                    <a:pt x="3156204" y="281952"/>
                  </a:lnTo>
                  <a:lnTo>
                    <a:pt x="3261360" y="281952"/>
                  </a:lnTo>
                  <a:lnTo>
                    <a:pt x="3261360" y="268236"/>
                  </a:lnTo>
                  <a:lnTo>
                    <a:pt x="3253740" y="266712"/>
                  </a:lnTo>
                  <a:lnTo>
                    <a:pt x="3247644" y="265188"/>
                  </a:lnTo>
                  <a:lnTo>
                    <a:pt x="3246120" y="262140"/>
                  </a:lnTo>
                  <a:lnTo>
                    <a:pt x="3243072" y="259092"/>
                  </a:lnTo>
                  <a:lnTo>
                    <a:pt x="3241548" y="256044"/>
                  </a:lnTo>
                  <a:lnTo>
                    <a:pt x="3240024" y="251472"/>
                  </a:lnTo>
                  <a:lnTo>
                    <a:pt x="3240024" y="38112"/>
                  </a:lnTo>
                  <a:lnTo>
                    <a:pt x="3241548" y="33540"/>
                  </a:lnTo>
                  <a:lnTo>
                    <a:pt x="3241548" y="28968"/>
                  </a:lnTo>
                  <a:lnTo>
                    <a:pt x="3243072" y="25920"/>
                  </a:lnTo>
                  <a:lnTo>
                    <a:pt x="3246120" y="24396"/>
                  </a:lnTo>
                  <a:lnTo>
                    <a:pt x="3249168" y="21348"/>
                  </a:lnTo>
                  <a:lnTo>
                    <a:pt x="3253740" y="19824"/>
                  </a:lnTo>
                  <a:lnTo>
                    <a:pt x="3261360" y="16776"/>
                  </a:lnTo>
                  <a:lnTo>
                    <a:pt x="3261360" y="3060"/>
                  </a:lnTo>
                  <a:close/>
                </a:path>
                <a:path w="4685030" h="788035">
                  <a:moveTo>
                    <a:pt x="3488448" y="710196"/>
                  </a:moveTo>
                  <a:lnTo>
                    <a:pt x="3461016" y="710196"/>
                  </a:lnTo>
                  <a:lnTo>
                    <a:pt x="3459492" y="719340"/>
                  </a:lnTo>
                  <a:lnTo>
                    <a:pt x="3456444" y="725436"/>
                  </a:lnTo>
                  <a:lnTo>
                    <a:pt x="3454920" y="731532"/>
                  </a:lnTo>
                  <a:lnTo>
                    <a:pt x="3451872" y="736104"/>
                  </a:lnTo>
                  <a:lnTo>
                    <a:pt x="3447300" y="745248"/>
                  </a:lnTo>
                  <a:lnTo>
                    <a:pt x="3444252" y="748296"/>
                  </a:lnTo>
                  <a:lnTo>
                    <a:pt x="3442728" y="751344"/>
                  </a:lnTo>
                  <a:lnTo>
                    <a:pt x="3439680" y="752868"/>
                  </a:lnTo>
                  <a:lnTo>
                    <a:pt x="3435108" y="757440"/>
                  </a:lnTo>
                  <a:lnTo>
                    <a:pt x="3432060" y="758964"/>
                  </a:lnTo>
                  <a:lnTo>
                    <a:pt x="3429012" y="758964"/>
                  </a:lnTo>
                  <a:lnTo>
                    <a:pt x="3425964" y="760488"/>
                  </a:lnTo>
                  <a:lnTo>
                    <a:pt x="3368052" y="760488"/>
                  </a:lnTo>
                  <a:lnTo>
                    <a:pt x="3368052" y="652284"/>
                  </a:lnTo>
                  <a:lnTo>
                    <a:pt x="3403104" y="652284"/>
                  </a:lnTo>
                  <a:lnTo>
                    <a:pt x="3407676" y="653808"/>
                  </a:lnTo>
                  <a:lnTo>
                    <a:pt x="3410724" y="655332"/>
                  </a:lnTo>
                  <a:lnTo>
                    <a:pt x="3415296" y="656856"/>
                  </a:lnTo>
                  <a:lnTo>
                    <a:pt x="3416820" y="659904"/>
                  </a:lnTo>
                  <a:lnTo>
                    <a:pt x="3422916" y="669048"/>
                  </a:lnTo>
                  <a:lnTo>
                    <a:pt x="3424440" y="673620"/>
                  </a:lnTo>
                  <a:lnTo>
                    <a:pt x="3425964" y="681240"/>
                  </a:lnTo>
                  <a:lnTo>
                    <a:pt x="3448824" y="681240"/>
                  </a:lnTo>
                  <a:lnTo>
                    <a:pt x="3448824" y="598944"/>
                  </a:lnTo>
                  <a:lnTo>
                    <a:pt x="3425964" y="598944"/>
                  </a:lnTo>
                  <a:lnTo>
                    <a:pt x="3424440" y="608088"/>
                  </a:lnTo>
                  <a:lnTo>
                    <a:pt x="3419868" y="617232"/>
                  </a:lnTo>
                  <a:lnTo>
                    <a:pt x="3416820" y="621804"/>
                  </a:lnTo>
                  <a:lnTo>
                    <a:pt x="3415296" y="624852"/>
                  </a:lnTo>
                  <a:lnTo>
                    <a:pt x="3410724" y="626376"/>
                  </a:lnTo>
                  <a:lnTo>
                    <a:pt x="3407676" y="627900"/>
                  </a:lnTo>
                  <a:lnTo>
                    <a:pt x="3368052" y="627900"/>
                  </a:lnTo>
                  <a:lnTo>
                    <a:pt x="3368052" y="530364"/>
                  </a:lnTo>
                  <a:lnTo>
                    <a:pt x="3424440" y="530364"/>
                  </a:lnTo>
                  <a:lnTo>
                    <a:pt x="3453587" y="555701"/>
                  </a:lnTo>
                  <a:lnTo>
                    <a:pt x="3459492" y="571512"/>
                  </a:lnTo>
                  <a:lnTo>
                    <a:pt x="3486924" y="571512"/>
                  </a:lnTo>
                  <a:lnTo>
                    <a:pt x="3486924" y="505980"/>
                  </a:lnTo>
                  <a:lnTo>
                    <a:pt x="3282708" y="505980"/>
                  </a:lnTo>
                  <a:lnTo>
                    <a:pt x="3282708" y="519696"/>
                  </a:lnTo>
                  <a:lnTo>
                    <a:pt x="3291852" y="522744"/>
                  </a:lnTo>
                  <a:lnTo>
                    <a:pt x="3294900" y="524268"/>
                  </a:lnTo>
                  <a:lnTo>
                    <a:pt x="3299472" y="528840"/>
                  </a:lnTo>
                  <a:lnTo>
                    <a:pt x="3304044" y="537984"/>
                  </a:lnTo>
                  <a:lnTo>
                    <a:pt x="3304044" y="754392"/>
                  </a:lnTo>
                  <a:lnTo>
                    <a:pt x="3297948" y="766584"/>
                  </a:lnTo>
                  <a:lnTo>
                    <a:pt x="3291852" y="769632"/>
                  </a:lnTo>
                  <a:lnTo>
                    <a:pt x="3287280" y="771156"/>
                  </a:lnTo>
                  <a:lnTo>
                    <a:pt x="3282708" y="771156"/>
                  </a:lnTo>
                  <a:lnTo>
                    <a:pt x="3282708" y="784872"/>
                  </a:lnTo>
                  <a:lnTo>
                    <a:pt x="3485400" y="784872"/>
                  </a:lnTo>
                  <a:lnTo>
                    <a:pt x="3488448" y="710196"/>
                  </a:lnTo>
                  <a:close/>
                </a:path>
                <a:path w="4685030" h="788035">
                  <a:moveTo>
                    <a:pt x="3549396" y="268224"/>
                  </a:moveTo>
                  <a:lnTo>
                    <a:pt x="3543300" y="268224"/>
                  </a:lnTo>
                  <a:lnTo>
                    <a:pt x="3538728" y="265176"/>
                  </a:lnTo>
                  <a:lnTo>
                    <a:pt x="3535680" y="263652"/>
                  </a:lnTo>
                  <a:lnTo>
                    <a:pt x="3529584" y="257556"/>
                  </a:lnTo>
                  <a:lnTo>
                    <a:pt x="3528060" y="252984"/>
                  </a:lnTo>
                  <a:lnTo>
                    <a:pt x="3525012" y="248412"/>
                  </a:lnTo>
                  <a:lnTo>
                    <a:pt x="3523488" y="240792"/>
                  </a:lnTo>
                  <a:lnTo>
                    <a:pt x="3520440" y="231648"/>
                  </a:lnTo>
                  <a:lnTo>
                    <a:pt x="3510165" y="196596"/>
                  </a:lnTo>
                  <a:lnTo>
                    <a:pt x="3503015" y="172212"/>
                  </a:lnTo>
                  <a:lnTo>
                    <a:pt x="3469487" y="57912"/>
                  </a:lnTo>
                  <a:lnTo>
                    <a:pt x="3453384" y="3048"/>
                  </a:lnTo>
                  <a:lnTo>
                    <a:pt x="3439668" y="3048"/>
                  </a:lnTo>
                  <a:lnTo>
                    <a:pt x="3439668" y="172212"/>
                  </a:lnTo>
                  <a:lnTo>
                    <a:pt x="3366516" y="172212"/>
                  </a:lnTo>
                  <a:lnTo>
                    <a:pt x="3407664" y="57912"/>
                  </a:lnTo>
                  <a:lnTo>
                    <a:pt x="3439668" y="172212"/>
                  </a:lnTo>
                  <a:lnTo>
                    <a:pt x="3439668" y="3048"/>
                  </a:lnTo>
                  <a:lnTo>
                    <a:pt x="3398520" y="3048"/>
                  </a:lnTo>
                  <a:lnTo>
                    <a:pt x="3313176" y="228600"/>
                  </a:lnTo>
                  <a:lnTo>
                    <a:pt x="3310128" y="239268"/>
                  </a:lnTo>
                  <a:lnTo>
                    <a:pt x="3307080" y="246888"/>
                  </a:lnTo>
                  <a:lnTo>
                    <a:pt x="3302508" y="251460"/>
                  </a:lnTo>
                  <a:lnTo>
                    <a:pt x="3296412" y="260604"/>
                  </a:lnTo>
                  <a:lnTo>
                    <a:pt x="3293364" y="263652"/>
                  </a:lnTo>
                  <a:lnTo>
                    <a:pt x="3288792" y="266700"/>
                  </a:lnTo>
                  <a:lnTo>
                    <a:pt x="3284220" y="268224"/>
                  </a:lnTo>
                  <a:lnTo>
                    <a:pt x="3279648" y="268224"/>
                  </a:lnTo>
                  <a:lnTo>
                    <a:pt x="3279648" y="281940"/>
                  </a:lnTo>
                  <a:lnTo>
                    <a:pt x="3366516" y="281940"/>
                  </a:lnTo>
                  <a:lnTo>
                    <a:pt x="3366516" y="268224"/>
                  </a:lnTo>
                  <a:lnTo>
                    <a:pt x="3357397" y="266852"/>
                  </a:lnTo>
                  <a:lnTo>
                    <a:pt x="3350704" y="262890"/>
                  </a:lnTo>
                  <a:lnTo>
                    <a:pt x="3346589" y="256654"/>
                  </a:lnTo>
                  <a:lnTo>
                    <a:pt x="3345180" y="248412"/>
                  </a:lnTo>
                  <a:lnTo>
                    <a:pt x="3345180" y="242316"/>
                  </a:lnTo>
                  <a:lnTo>
                    <a:pt x="3346704" y="236220"/>
                  </a:lnTo>
                  <a:lnTo>
                    <a:pt x="3348228" y="231648"/>
                  </a:lnTo>
                  <a:lnTo>
                    <a:pt x="3348228" y="227076"/>
                  </a:lnTo>
                  <a:lnTo>
                    <a:pt x="3349752" y="220980"/>
                  </a:lnTo>
                  <a:lnTo>
                    <a:pt x="3352800" y="216408"/>
                  </a:lnTo>
                  <a:lnTo>
                    <a:pt x="3358896" y="196596"/>
                  </a:lnTo>
                  <a:lnTo>
                    <a:pt x="3445764" y="196596"/>
                  </a:lnTo>
                  <a:lnTo>
                    <a:pt x="3451860" y="216408"/>
                  </a:lnTo>
                  <a:lnTo>
                    <a:pt x="3454908" y="231648"/>
                  </a:lnTo>
                  <a:lnTo>
                    <a:pt x="3456432" y="236220"/>
                  </a:lnTo>
                  <a:lnTo>
                    <a:pt x="3456432" y="240792"/>
                  </a:lnTo>
                  <a:lnTo>
                    <a:pt x="3457956" y="245364"/>
                  </a:lnTo>
                  <a:lnTo>
                    <a:pt x="3457956" y="256032"/>
                  </a:lnTo>
                  <a:lnTo>
                    <a:pt x="3454908" y="260604"/>
                  </a:lnTo>
                  <a:lnTo>
                    <a:pt x="3448812" y="266700"/>
                  </a:lnTo>
                  <a:lnTo>
                    <a:pt x="3442716" y="268224"/>
                  </a:lnTo>
                  <a:lnTo>
                    <a:pt x="3436620" y="268224"/>
                  </a:lnTo>
                  <a:lnTo>
                    <a:pt x="3436620" y="281940"/>
                  </a:lnTo>
                  <a:lnTo>
                    <a:pt x="3549396" y="281940"/>
                  </a:lnTo>
                  <a:lnTo>
                    <a:pt x="3549396" y="268224"/>
                  </a:lnTo>
                  <a:close/>
                </a:path>
                <a:path w="4685030" h="788035">
                  <a:moveTo>
                    <a:pt x="3782568" y="771156"/>
                  </a:moveTo>
                  <a:lnTo>
                    <a:pt x="3774948" y="771156"/>
                  </a:lnTo>
                  <a:lnTo>
                    <a:pt x="3768852" y="766584"/>
                  </a:lnTo>
                  <a:lnTo>
                    <a:pt x="3745992" y="733056"/>
                  </a:lnTo>
                  <a:lnTo>
                    <a:pt x="3732276" y="704100"/>
                  </a:lnTo>
                  <a:lnTo>
                    <a:pt x="3728593" y="696379"/>
                  </a:lnTo>
                  <a:lnTo>
                    <a:pt x="3703701" y="667143"/>
                  </a:lnTo>
                  <a:lnTo>
                    <a:pt x="3689604" y="659904"/>
                  </a:lnTo>
                  <a:lnTo>
                    <a:pt x="3689604" y="656856"/>
                  </a:lnTo>
                  <a:lnTo>
                    <a:pt x="3727285" y="634987"/>
                  </a:lnTo>
                  <a:lnTo>
                    <a:pt x="3746182" y="600087"/>
                  </a:lnTo>
                  <a:lnTo>
                    <a:pt x="3747516" y="582180"/>
                  </a:lnTo>
                  <a:lnTo>
                    <a:pt x="3747262" y="574459"/>
                  </a:lnTo>
                  <a:lnTo>
                    <a:pt x="3728847" y="530364"/>
                  </a:lnTo>
                  <a:lnTo>
                    <a:pt x="3727704" y="528840"/>
                  </a:lnTo>
                  <a:lnTo>
                    <a:pt x="3692995" y="511975"/>
                  </a:lnTo>
                  <a:lnTo>
                    <a:pt x="3685032" y="510552"/>
                  </a:lnTo>
                  <a:lnTo>
                    <a:pt x="3683508" y="510197"/>
                  </a:lnTo>
                  <a:lnTo>
                    <a:pt x="3683508" y="585228"/>
                  </a:lnTo>
                  <a:lnTo>
                    <a:pt x="3683508" y="601992"/>
                  </a:lnTo>
                  <a:lnTo>
                    <a:pt x="3681984" y="609612"/>
                  </a:lnTo>
                  <a:lnTo>
                    <a:pt x="3680460" y="615708"/>
                  </a:lnTo>
                  <a:lnTo>
                    <a:pt x="3677412" y="621804"/>
                  </a:lnTo>
                  <a:lnTo>
                    <a:pt x="3672840" y="627900"/>
                  </a:lnTo>
                  <a:lnTo>
                    <a:pt x="3669792" y="632472"/>
                  </a:lnTo>
                  <a:lnTo>
                    <a:pt x="3630168" y="643140"/>
                  </a:lnTo>
                  <a:lnTo>
                    <a:pt x="3610356" y="643140"/>
                  </a:lnTo>
                  <a:lnTo>
                    <a:pt x="3610356" y="530364"/>
                  </a:lnTo>
                  <a:lnTo>
                    <a:pt x="3633216" y="530364"/>
                  </a:lnTo>
                  <a:lnTo>
                    <a:pt x="3671316" y="544080"/>
                  </a:lnTo>
                  <a:lnTo>
                    <a:pt x="3683508" y="585228"/>
                  </a:lnTo>
                  <a:lnTo>
                    <a:pt x="3683508" y="510197"/>
                  </a:lnTo>
                  <a:lnTo>
                    <a:pt x="3676459" y="508546"/>
                  </a:lnTo>
                  <a:lnTo>
                    <a:pt x="3666744" y="507123"/>
                  </a:lnTo>
                  <a:lnTo>
                    <a:pt x="3655885" y="506260"/>
                  </a:lnTo>
                  <a:lnTo>
                    <a:pt x="3643884" y="505980"/>
                  </a:lnTo>
                  <a:lnTo>
                    <a:pt x="3525012" y="505980"/>
                  </a:lnTo>
                  <a:lnTo>
                    <a:pt x="3525012" y="519696"/>
                  </a:lnTo>
                  <a:lnTo>
                    <a:pt x="3534156" y="522744"/>
                  </a:lnTo>
                  <a:lnTo>
                    <a:pt x="3537204" y="524268"/>
                  </a:lnTo>
                  <a:lnTo>
                    <a:pt x="3541776" y="528840"/>
                  </a:lnTo>
                  <a:lnTo>
                    <a:pt x="3546348" y="537984"/>
                  </a:lnTo>
                  <a:lnTo>
                    <a:pt x="3546348" y="754392"/>
                  </a:lnTo>
                  <a:lnTo>
                    <a:pt x="3540252" y="766584"/>
                  </a:lnTo>
                  <a:lnTo>
                    <a:pt x="3534156" y="769632"/>
                  </a:lnTo>
                  <a:lnTo>
                    <a:pt x="3529584" y="771156"/>
                  </a:lnTo>
                  <a:lnTo>
                    <a:pt x="3525012" y="771156"/>
                  </a:lnTo>
                  <a:lnTo>
                    <a:pt x="3525012" y="784872"/>
                  </a:lnTo>
                  <a:lnTo>
                    <a:pt x="3633216" y="784872"/>
                  </a:lnTo>
                  <a:lnTo>
                    <a:pt x="3633216" y="771156"/>
                  </a:lnTo>
                  <a:lnTo>
                    <a:pt x="3625596" y="769632"/>
                  </a:lnTo>
                  <a:lnTo>
                    <a:pt x="3621024" y="768108"/>
                  </a:lnTo>
                  <a:lnTo>
                    <a:pt x="3617976" y="765060"/>
                  </a:lnTo>
                  <a:lnTo>
                    <a:pt x="3614928" y="763536"/>
                  </a:lnTo>
                  <a:lnTo>
                    <a:pt x="3613404" y="758964"/>
                  </a:lnTo>
                  <a:lnTo>
                    <a:pt x="3611880" y="755916"/>
                  </a:lnTo>
                  <a:lnTo>
                    <a:pt x="3611880" y="751344"/>
                  </a:lnTo>
                  <a:lnTo>
                    <a:pt x="3610356" y="743724"/>
                  </a:lnTo>
                  <a:lnTo>
                    <a:pt x="3610356" y="667524"/>
                  </a:lnTo>
                  <a:lnTo>
                    <a:pt x="3630168" y="667524"/>
                  </a:lnTo>
                  <a:lnTo>
                    <a:pt x="3662172" y="701052"/>
                  </a:lnTo>
                  <a:lnTo>
                    <a:pt x="3677412" y="736104"/>
                  </a:lnTo>
                  <a:lnTo>
                    <a:pt x="3684917" y="751865"/>
                  </a:lnTo>
                  <a:lnTo>
                    <a:pt x="3691699" y="765060"/>
                  </a:lnTo>
                  <a:lnTo>
                    <a:pt x="3698202" y="775957"/>
                  </a:lnTo>
                  <a:lnTo>
                    <a:pt x="3704844" y="784872"/>
                  </a:lnTo>
                  <a:lnTo>
                    <a:pt x="3782568" y="784872"/>
                  </a:lnTo>
                  <a:lnTo>
                    <a:pt x="3782568" y="771156"/>
                  </a:lnTo>
                  <a:close/>
                </a:path>
                <a:path w="4685030" h="788035">
                  <a:moveTo>
                    <a:pt x="3791712" y="3048"/>
                  </a:moveTo>
                  <a:lnTo>
                    <a:pt x="3704844" y="3048"/>
                  </a:lnTo>
                  <a:lnTo>
                    <a:pt x="3704844" y="16764"/>
                  </a:lnTo>
                  <a:lnTo>
                    <a:pt x="3717036" y="19812"/>
                  </a:lnTo>
                  <a:lnTo>
                    <a:pt x="3720084" y="22860"/>
                  </a:lnTo>
                  <a:lnTo>
                    <a:pt x="3723132" y="27432"/>
                  </a:lnTo>
                  <a:lnTo>
                    <a:pt x="3724656" y="32004"/>
                  </a:lnTo>
                  <a:lnTo>
                    <a:pt x="3724656" y="50292"/>
                  </a:lnTo>
                  <a:lnTo>
                    <a:pt x="3723132" y="54864"/>
                  </a:lnTo>
                  <a:lnTo>
                    <a:pt x="3723132" y="59436"/>
                  </a:lnTo>
                  <a:lnTo>
                    <a:pt x="3721608" y="65532"/>
                  </a:lnTo>
                  <a:lnTo>
                    <a:pt x="3718560" y="71628"/>
                  </a:lnTo>
                  <a:lnTo>
                    <a:pt x="3668268" y="216408"/>
                  </a:lnTo>
                  <a:lnTo>
                    <a:pt x="3628644" y="70104"/>
                  </a:lnTo>
                  <a:lnTo>
                    <a:pt x="3625596" y="60960"/>
                  </a:lnTo>
                  <a:lnTo>
                    <a:pt x="3624072" y="53340"/>
                  </a:lnTo>
                  <a:lnTo>
                    <a:pt x="3624072" y="50292"/>
                  </a:lnTo>
                  <a:lnTo>
                    <a:pt x="3622548" y="45720"/>
                  </a:lnTo>
                  <a:lnTo>
                    <a:pt x="3622548" y="30480"/>
                  </a:lnTo>
                  <a:lnTo>
                    <a:pt x="3643884" y="16764"/>
                  </a:lnTo>
                  <a:lnTo>
                    <a:pt x="3643884" y="3048"/>
                  </a:lnTo>
                  <a:lnTo>
                    <a:pt x="3529584" y="3048"/>
                  </a:lnTo>
                  <a:lnTo>
                    <a:pt x="3529584" y="16764"/>
                  </a:lnTo>
                  <a:lnTo>
                    <a:pt x="3535680" y="18288"/>
                  </a:lnTo>
                  <a:lnTo>
                    <a:pt x="3540252" y="21336"/>
                  </a:lnTo>
                  <a:lnTo>
                    <a:pt x="3543300" y="22860"/>
                  </a:lnTo>
                  <a:lnTo>
                    <a:pt x="3549396" y="28956"/>
                  </a:lnTo>
                  <a:lnTo>
                    <a:pt x="3552444" y="33528"/>
                  </a:lnTo>
                  <a:lnTo>
                    <a:pt x="3553968" y="38100"/>
                  </a:lnTo>
                  <a:lnTo>
                    <a:pt x="3557016" y="45720"/>
                  </a:lnTo>
                  <a:lnTo>
                    <a:pt x="3558540" y="54864"/>
                  </a:lnTo>
                  <a:lnTo>
                    <a:pt x="3627120" y="283464"/>
                  </a:lnTo>
                  <a:lnTo>
                    <a:pt x="3674364" y="283464"/>
                  </a:lnTo>
                  <a:lnTo>
                    <a:pt x="3759708" y="56388"/>
                  </a:lnTo>
                  <a:lnTo>
                    <a:pt x="3762756" y="45720"/>
                  </a:lnTo>
                  <a:lnTo>
                    <a:pt x="3765804" y="38100"/>
                  </a:lnTo>
                  <a:lnTo>
                    <a:pt x="3774948" y="24384"/>
                  </a:lnTo>
                  <a:lnTo>
                    <a:pt x="3779520" y="22860"/>
                  </a:lnTo>
                  <a:lnTo>
                    <a:pt x="3782568" y="19812"/>
                  </a:lnTo>
                  <a:lnTo>
                    <a:pt x="3791712" y="16764"/>
                  </a:lnTo>
                  <a:lnTo>
                    <a:pt x="3791712" y="3048"/>
                  </a:lnTo>
                  <a:close/>
                </a:path>
                <a:path w="4685030" h="788035">
                  <a:moveTo>
                    <a:pt x="3910584" y="505968"/>
                  </a:moveTo>
                  <a:lnTo>
                    <a:pt x="3802380" y="505968"/>
                  </a:lnTo>
                  <a:lnTo>
                    <a:pt x="3802380" y="519684"/>
                  </a:lnTo>
                  <a:lnTo>
                    <a:pt x="3811524" y="522732"/>
                  </a:lnTo>
                  <a:lnTo>
                    <a:pt x="3817620" y="525780"/>
                  </a:lnTo>
                  <a:lnTo>
                    <a:pt x="3823716" y="537972"/>
                  </a:lnTo>
                  <a:lnTo>
                    <a:pt x="3823716" y="754380"/>
                  </a:lnTo>
                  <a:lnTo>
                    <a:pt x="3817620" y="766572"/>
                  </a:lnTo>
                  <a:lnTo>
                    <a:pt x="3811524" y="769620"/>
                  </a:lnTo>
                  <a:lnTo>
                    <a:pt x="3806952" y="771144"/>
                  </a:lnTo>
                  <a:lnTo>
                    <a:pt x="3802380" y="771144"/>
                  </a:lnTo>
                  <a:lnTo>
                    <a:pt x="3802380" y="784860"/>
                  </a:lnTo>
                  <a:lnTo>
                    <a:pt x="3910584" y="784860"/>
                  </a:lnTo>
                  <a:lnTo>
                    <a:pt x="3910584" y="771144"/>
                  </a:lnTo>
                  <a:lnTo>
                    <a:pt x="3906012" y="771144"/>
                  </a:lnTo>
                  <a:lnTo>
                    <a:pt x="3896868" y="766572"/>
                  </a:lnTo>
                  <a:lnTo>
                    <a:pt x="3890772" y="760476"/>
                  </a:lnTo>
                  <a:lnTo>
                    <a:pt x="3890772" y="757428"/>
                  </a:lnTo>
                  <a:lnTo>
                    <a:pt x="3889248" y="754380"/>
                  </a:lnTo>
                  <a:lnTo>
                    <a:pt x="3889248" y="751332"/>
                  </a:lnTo>
                  <a:lnTo>
                    <a:pt x="3887724" y="746760"/>
                  </a:lnTo>
                  <a:lnTo>
                    <a:pt x="3887724" y="557784"/>
                  </a:lnTo>
                  <a:lnTo>
                    <a:pt x="3887724" y="545592"/>
                  </a:lnTo>
                  <a:lnTo>
                    <a:pt x="3889248" y="541020"/>
                  </a:lnTo>
                  <a:lnTo>
                    <a:pt x="3889248" y="536448"/>
                  </a:lnTo>
                  <a:lnTo>
                    <a:pt x="3890772" y="533400"/>
                  </a:lnTo>
                  <a:lnTo>
                    <a:pt x="3892296" y="531876"/>
                  </a:lnTo>
                  <a:lnTo>
                    <a:pt x="3893820" y="528828"/>
                  </a:lnTo>
                  <a:lnTo>
                    <a:pt x="3895344" y="527304"/>
                  </a:lnTo>
                  <a:lnTo>
                    <a:pt x="3898392" y="525780"/>
                  </a:lnTo>
                  <a:lnTo>
                    <a:pt x="3899916" y="522732"/>
                  </a:lnTo>
                  <a:lnTo>
                    <a:pt x="3904488" y="521208"/>
                  </a:lnTo>
                  <a:lnTo>
                    <a:pt x="3910584" y="519684"/>
                  </a:lnTo>
                  <a:lnTo>
                    <a:pt x="3910584" y="505968"/>
                  </a:lnTo>
                  <a:close/>
                </a:path>
                <a:path w="4685030" h="788035">
                  <a:moveTo>
                    <a:pt x="4078224" y="152400"/>
                  </a:moveTo>
                  <a:lnTo>
                    <a:pt x="3902976" y="152400"/>
                  </a:lnTo>
                  <a:lnTo>
                    <a:pt x="3902976" y="190500"/>
                  </a:lnTo>
                  <a:lnTo>
                    <a:pt x="4078224" y="190500"/>
                  </a:lnTo>
                  <a:lnTo>
                    <a:pt x="4078224" y="152400"/>
                  </a:lnTo>
                  <a:close/>
                </a:path>
                <a:path w="4685030" h="788035">
                  <a:moveTo>
                    <a:pt x="4197108" y="505980"/>
                  </a:moveTo>
                  <a:lnTo>
                    <a:pt x="4119384" y="505980"/>
                  </a:lnTo>
                  <a:lnTo>
                    <a:pt x="4119384" y="519696"/>
                  </a:lnTo>
                  <a:lnTo>
                    <a:pt x="4128528" y="524268"/>
                  </a:lnTo>
                  <a:lnTo>
                    <a:pt x="4131576" y="524268"/>
                  </a:lnTo>
                  <a:lnTo>
                    <a:pt x="4133100" y="525792"/>
                  </a:lnTo>
                  <a:lnTo>
                    <a:pt x="4136148" y="527316"/>
                  </a:lnTo>
                  <a:lnTo>
                    <a:pt x="4137672" y="530364"/>
                  </a:lnTo>
                  <a:lnTo>
                    <a:pt x="4139196" y="531888"/>
                  </a:lnTo>
                  <a:lnTo>
                    <a:pt x="4139196" y="534936"/>
                  </a:lnTo>
                  <a:lnTo>
                    <a:pt x="4140720" y="539508"/>
                  </a:lnTo>
                  <a:lnTo>
                    <a:pt x="4140720" y="595896"/>
                  </a:lnTo>
                  <a:lnTo>
                    <a:pt x="4140974" y="624128"/>
                  </a:lnTo>
                  <a:lnTo>
                    <a:pt x="4141673" y="651522"/>
                  </a:lnTo>
                  <a:lnTo>
                    <a:pt x="4142638" y="677760"/>
                  </a:lnTo>
                  <a:lnTo>
                    <a:pt x="4143768" y="702576"/>
                  </a:lnTo>
                  <a:lnTo>
                    <a:pt x="4140720" y="702576"/>
                  </a:lnTo>
                  <a:lnTo>
                    <a:pt x="4131386" y="684098"/>
                  </a:lnTo>
                  <a:lnTo>
                    <a:pt x="4115714" y="654761"/>
                  </a:lnTo>
                  <a:lnTo>
                    <a:pt x="4107611" y="638759"/>
                  </a:lnTo>
                  <a:lnTo>
                    <a:pt x="4032516" y="505980"/>
                  </a:lnTo>
                  <a:lnTo>
                    <a:pt x="3948696" y="505980"/>
                  </a:lnTo>
                  <a:lnTo>
                    <a:pt x="3948696" y="519696"/>
                  </a:lnTo>
                  <a:lnTo>
                    <a:pt x="3956316" y="522744"/>
                  </a:lnTo>
                  <a:lnTo>
                    <a:pt x="3960888" y="524268"/>
                  </a:lnTo>
                  <a:lnTo>
                    <a:pt x="3966984" y="530364"/>
                  </a:lnTo>
                  <a:lnTo>
                    <a:pt x="3970032" y="536460"/>
                  </a:lnTo>
                  <a:lnTo>
                    <a:pt x="3970032" y="754392"/>
                  </a:lnTo>
                  <a:lnTo>
                    <a:pt x="3965460" y="763536"/>
                  </a:lnTo>
                  <a:lnTo>
                    <a:pt x="3960888" y="768108"/>
                  </a:lnTo>
                  <a:lnTo>
                    <a:pt x="3957840" y="769632"/>
                  </a:lnTo>
                  <a:lnTo>
                    <a:pt x="3953268" y="771156"/>
                  </a:lnTo>
                  <a:lnTo>
                    <a:pt x="3948696" y="771156"/>
                  </a:lnTo>
                  <a:lnTo>
                    <a:pt x="3948696" y="784872"/>
                  </a:lnTo>
                  <a:lnTo>
                    <a:pt x="4026420" y="784872"/>
                  </a:lnTo>
                  <a:lnTo>
                    <a:pt x="4026420" y="771156"/>
                  </a:lnTo>
                  <a:lnTo>
                    <a:pt x="4018800" y="769632"/>
                  </a:lnTo>
                  <a:lnTo>
                    <a:pt x="4014228" y="768108"/>
                  </a:lnTo>
                  <a:lnTo>
                    <a:pt x="4011180" y="765060"/>
                  </a:lnTo>
                  <a:lnTo>
                    <a:pt x="4008132" y="763536"/>
                  </a:lnTo>
                  <a:lnTo>
                    <a:pt x="4006608" y="760488"/>
                  </a:lnTo>
                  <a:lnTo>
                    <a:pt x="4005084" y="755916"/>
                  </a:lnTo>
                  <a:lnTo>
                    <a:pt x="4005084" y="751344"/>
                  </a:lnTo>
                  <a:lnTo>
                    <a:pt x="4003560" y="745248"/>
                  </a:lnTo>
                  <a:lnTo>
                    <a:pt x="4003535" y="644448"/>
                  </a:lnTo>
                  <a:lnTo>
                    <a:pt x="4003370" y="620852"/>
                  </a:lnTo>
                  <a:lnTo>
                    <a:pt x="4002913" y="598106"/>
                  </a:lnTo>
                  <a:lnTo>
                    <a:pt x="4002036" y="576084"/>
                  </a:lnTo>
                  <a:lnTo>
                    <a:pt x="4003560" y="576084"/>
                  </a:lnTo>
                  <a:lnTo>
                    <a:pt x="4008704" y="586079"/>
                  </a:lnTo>
                  <a:lnTo>
                    <a:pt x="4022420" y="611225"/>
                  </a:lnTo>
                  <a:lnTo>
                    <a:pt x="4030992" y="626376"/>
                  </a:lnTo>
                  <a:lnTo>
                    <a:pt x="4122432" y="784872"/>
                  </a:lnTo>
                  <a:lnTo>
                    <a:pt x="4174248" y="784872"/>
                  </a:lnTo>
                  <a:lnTo>
                    <a:pt x="4174248" y="550176"/>
                  </a:lnTo>
                  <a:lnTo>
                    <a:pt x="4175772" y="542556"/>
                  </a:lnTo>
                  <a:lnTo>
                    <a:pt x="4175772" y="539508"/>
                  </a:lnTo>
                  <a:lnTo>
                    <a:pt x="4177296" y="534936"/>
                  </a:lnTo>
                  <a:lnTo>
                    <a:pt x="4178820" y="531888"/>
                  </a:lnTo>
                  <a:lnTo>
                    <a:pt x="4180344" y="530364"/>
                  </a:lnTo>
                  <a:lnTo>
                    <a:pt x="4181868" y="527316"/>
                  </a:lnTo>
                  <a:lnTo>
                    <a:pt x="4184916" y="524268"/>
                  </a:lnTo>
                  <a:lnTo>
                    <a:pt x="4187964" y="524268"/>
                  </a:lnTo>
                  <a:lnTo>
                    <a:pt x="4197108" y="519696"/>
                  </a:lnTo>
                  <a:lnTo>
                    <a:pt x="4197108" y="505980"/>
                  </a:lnTo>
                  <a:close/>
                </a:path>
                <a:path w="4685030" h="788035">
                  <a:moveTo>
                    <a:pt x="4471428" y="655320"/>
                  </a:moveTo>
                  <a:lnTo>
                    <a:pt x="4369320" y="655320"/>
                  </a:lnTo>
                  <a:lnTo>
                    <a:pt x="4369320" y="669048"/>
                  </a:lnTo>
                  <a:lnTo>
                    <a:pt x="4373892" y="672084"/>
                  </a:lnTo>
                  <a:lnTo>
                    <a:pt x="4378464" y="673608"/>
                  </a:lnTo>
                  <a:lnTo>
                    <a:pt x="4381512" y="675132"/>
                  </a:lnTo>
                  <a:lnTo>
                    <a:pt x="4383036" y="675132"/>
                  </a:lnTo>
                  <a:lnTo>
                    <a:pt x="4384560" y="678180"/>
                  </a:lnTo>
                  <a:lnTo>
                    <a:pt x="4387608" y="681228"/>
                  </a:lnTo>
                  <a:lnTo>
                    <a:pt x="4389132" y="685812"/>
                  </a:lnTo>
                  <a:lnTo>
                    <a:pt x="4389132" y="688848"/>
                  </a:lnTo>
                  <a:lnTo>
                    <a:pt x="4390656" y="693420"/>
                  </a:lnTo>
                  <a:lnTo>
                    <a:pt x="4388370" y="739521"/>
                  </a:lnTo>
                  <a:lnTo>
                    <a:pt x="4355604" y="763536"/>
                  </a:lnTo>
                  <a:lnTo>
                    <a:pt x="4346765" y="762673"/>
                  </a:lnTo>
                  <a:lnTo>
                    <a:pt x="4314837" y="732663"/>
                  </a:lnTo>
                  <a:lnTo>
                    <a:pt x="4303954" y="695502"/>
                  </a:lnTo>
                  <a:lnTo>
                    <a:pt x="4300740" y="647700"/>
                  </a:lnTo>
                  <a:lnTo>
                    <a:pt x="4301312" y="627989"/>
                  </a:lnTo>
                  <a:lnTo>
                    <a:pt x="4309884" y="579120"/>
                  </a:lnTo>
                  <a:lnTo>
                    <a:pt x="4334268" y="541020"/>
                  </a:lnTo>
                  <a:lnTo>
                    <a:pt x="4369320" y="527304"/>
                  </a:lnTo>
                  <a:lnTo>
                    <a:pt x="4379988" y="527304"/>
                  </a:lnTo>
                  <a:lnTo>
                    <a:pt x="4412107" y="550722"/>
                  </a:lnTo>
                  <a:lnTo>
                    <a:pt x="4419612" y="571500"/>
                  </a:lnTo>
                  <a:lnTo>
                    <a:pt x="4447044" y="571500"/>
                  </a:lnTo>
                  <a:lnTo>
                    <a:pt x="4447044" y="527304"/>
                  </a:lnTo>
                  <a:lnTo>
                    <a:pt x="4447044" y="515112"/>
                  </a:lnTo>
                  <a:lnTo>
                    <a:pt x="4428185" y="509993"/>
                  </a:lnTo>
                  <a:lnTo>
                    <a:pt x="4408182" y="506158"/>
                  </a:lnTo>
                  <a:lnTo>
                    <a:pt x="4387037" y="503758"/>
                  </a:lnTo>
                  <a:lnTo>
                    <a:pt x="4364748" y="502920"/>
                  </a:lnTo>
                  <a:lnTo>
                    <a:pt x="4352188" y="503491"/>
                  </a:lnTo>
                  <a:lnTo>
                    <a:pt x="4304830" y="516331"/>
                  </a:lnTo>
                  <a:lnTo>
                    <a:pt x="4266019" y="546836"/>
                  </a:lnTo>
                  <a:lnTo>
                    <a:pt x="4245876" y="583692"/>
                  </a:lnTo>
                  <a:lnTo>
                    <a:pt x="4235793" y="629983"/>
                  </a:lnTo>
                  <a:lnTo>
                    <a:pt x="4235208" y="647700"/>
                  </a:lnTo>
                  <a:lnTo>
                    <a:pt x="4236936" y="680872"/>
                  </a:lnTo>
                  <a:lnTo>
                    <a:pt x="4251274" y="734072"/>
                  </a:lnTo>
                  <a:lnTo>
                    <a:pt x="4280751" y="769264"/>
                  </a:lnTo>
                  <a:lnTo>
                    <a:pt x="4324807" y="785888"/>
                  </a:lnTo>
                  <a:lnTo>
                    <a:pt x="4352556" y="787908"/>
                  </a:lnTo>
                  <a:lnTo>
                    <a:pt x="4368000" y="787057"/>
                  </a:lnTo>
                  <a:lnTo>
                    <a:pt x="4382465" y="784491"/>
                  </a:lnTo>
                  <a:lnTo>
                    <a:pt x="4396054" y="780199"/>
                  </a:lnTo>
                  <a:lnTo>
                    <a:pt x="4408944" y="774192"/>
                  </a:lnTo>
                  <a:lnTo>
                    <a:pt x="4422660" y="787908"/>
                  </a:lnTo>
                  <a:lnTo>
                    <a:pt x="4451616" y="781824"/>
                  </a:lnTo>
                  <a:lnTo>
                    <a:pt x="4451616" y="774192"/>
                  </a:lnTo>
                  <a:lnTo>
                    <a:pt x="4451616" y="763536"/>
                  </a:lnTo>
                  <a:lnTo>
                    <a:pt x="4451616" y="691896"/>
                  </a:lnTo>
                  <a:lnTo>
                    <a:pt x="4454664" y="682752"/>
                  </a:lnTo>
                  <a:lnTo>
                    <a:pt x="4457712" y="676656"/>
                  </a:lnTo>
                  <a:lnTo>
                    <a:pt x="4460760" y="673608"/>
                  </a:lnTo>
                  <a:lnTo>
                    <a:pt x="4465332" y="672084"/>
                  </a:lnTo>
                  <a:lnTo>
                    <a:pt x="4471428" y="669048"/>
                  </a:lnTo>
                  <a:lnTo>
                    <a:pt x="4471428" y="655320"/>
                  </a:lnTo>
                  <a:close/>
                </a:path>
                <a:path w="4685030" h="788035">
                  <a:moveTo>
                    <a:pt x="4684788" y="707136"/>
                  </a:moveTo>
                  <a:lnTo>
                    <a:pt x="4673397" y="665226"/>
                  </a:lnTo>
                  <a:lnTo>
                    <a:pt x="4638878" y="632269"/>
                  </a:lnTo>
                  <a:lnTo>
                    <a:pt x="4606506" y="614172"/>
                  </a:lnTo>
                  <a:lnTo>
                    <a:pt x="4598111" y="609600"/>
                  </a:lnTo>
                  <a:lnTo>
                    <a:pt x="4591126" y="605028"/>
                  </a:lnTo>
                  <a:lnTo>
                    <a:pt x="4585728" y="600456"/>
                  </a:lnTo>
                  <a:lnTo>
                    <a:pt x="4578108" y="595884"/>
                  </a:lnTo>
                  <a:lnTo>
                    <a:pt x="4573536" y="589788"/>
                  </a:lnTo>
                  <a:lnTo>
                    <a:pt x="4567440" y="577596"/>
                  </a:lnTo>
                  <a:lnTo>
                    <a:pt x="4565916" y="571500"/>
                  </a:lnTo>
                  <a:lnTo>
                    <a:pt x="4565916" y="556260"/>
                  </a:lnTo>
                  <a:lnTo>
                    <a:pt x="4597920" y="527304"/>
                  </a:lnTo>
                  <a:lnTo>
                    <a:pt x="4614684" y="527304"/>
                  </a:lnTo>
                  <a:lnTo>
                    <a:pt x="4622304" y="528828"/>
                  </a:lnTo>
                  <a:lnTo>
                    <a:pt x="4634496" y="534924"/>
                  </a:lnTo>
                  <a:lnTo>
                    <a:pt x="4639068" y="539496"/>
                  </a:lnTo>
                  <a:lnTo>
                    <a:pt x="4643640" y="547116"/>
                  </a:lnTo>
                  <a:lnTo>
                    <a:pt x="4646803" y="552005"/>
                  </a:lnTo>
                  <a:lnTo>
                    <a:pt x="4649546" y="557593"/>
                  </a:lnTo>
                  <a:lnTo>
                    <a:pt x="4651997" y="564057"/>
                  </a:lnTo>
                  <a:lnTo>
                    <a:pt x="4654308" y="571500"/>
                  </a:lnTo>
                  <a:lnTo>
                    <a:pt x="4681740" y="571500"/>
                  </a:lnTo>
                  <a:lnTo>
                    <a:pt x="4681740" y="512064"/>
                  </a:lnTo>
                  <a:lnTo>
                    <a:pt x="4670857" y="510044"/>
                  </a:lnTo>
                  <a:lnTo>
                    <a:pt x="4635373" y="504850"/>
                  </a:lnTo>
                  <a:lnTo>
                    <a:pt x="4626686" y="503872"/>
                  </a:lnTo>
                  <a:lnTo>
                    <a:pt x="4617707" y="503186"/>
                  </a:lnTo>
                  <a:lnTo>
                    <a:pt x="4608588" y="502920"/>
                  </a:lnTo>
                  <a:lnTo>
                    <a:pt x="4594009" y="503491"/>
                  </a:lnTo>
                  <a:lnTo>
                    <a:pt x="4553724" y="512064"/>
                  </a:lnTo>
                  <a:lnTo>
                    <a:pt x="4518672" y="539496"/>
                  </a:lnTo>
                  <a:lnTo>
                    <a:pt x="4506480" y="582168"/>
                  </a:lnTo>
                  <a:lnTo>
                    <a:pt x="4506760" y="589889"/>
                  </a:lnTo>
                  <a:lnTo>
                    <a:pt x="4520476" y="626745"/>
                  </a:lnTo>
                  <a:lnTo>
                    <a:pt x="4553864" y="655307"/>
                  </a:lnTo>
                  <a:lnTo>
                    <a:pt x="4576584" y="667512"/>
                  </a:lnTo>
                  <a:lnTo>
                    <a:pt x="4585170" y="672084"/>
                  </a:lnTo>
                  <a:lnTo>
                    <a:pt x="4620780" y="702564"/>
                  </a:lnTo>
                  <a:lnTo>
                    <a:pt x="4625352" y="716280"/>
                  </a:lnTo>
                  <a:lnTo>
                    <a:pt x="4625352" y="733044"/>
                  </a:lnTo>
                  <a:lnTo>
                    <a:pt x="4596396" y="763524"/>
                  </a:lnTo>
                  <a:lnTo>
                    <a:pt x="4581156" y="763524"/>
                  </a:lnTo>
                  <a:lnTo>
                    <a:pt x="4540694" y="746290"/>
                  </a:lnTo>
                  <a:lnTo>
                    <a:pt x="4529340" y="716280"/>
                  </a:lnTo>
                  <a:lnTo>
                    <a:pt x="4501908" y="716280"/>
                  </a:lnTo>
                  <a:lnTo>
                    <a:pt x="4501908" y="778764"/>
                  </a:lnTo>
                  <a:lnTo>
                    <a:pt x="4511548" y="781037"/>
                  </a:lnTo>
                  <a:lnTo>
                    <a:pt x="4554461" y="787273"/>
                  </a:lnTo>
                  <a:lnTo>
                    <a:pt x="4587252" y="787908"/>
                  </a:lnTo>
                  <a:lnTo>
                    <a:pt x="4601553" y="787336"/>
                  </a:lnTo>
                  <a:lnTo>
                    <a:pt x="4639068" y="778764"/>
                  </a:lnTo>
                  <a:lnTo>
                    <a:pt x="4672596" y="749808"/>
                  </a:lnTo>
                  <a:lnTo>
                    <a:pt x="4683950" y="719162"/>
                  </a:lnTo>
                  <a:lnTo>
                    <a:pt x="4684788" y="707136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227320" y="2630424"/>
              <a:ext cx="459105" cy="314325"/>
            </a:xfrm>
            <a:custGeom>
              <a:avLst/>
              <a:gdLst/>
              <a:ahLst/>
              <a:cxnLst/>
              <a:rect l="l" t="t" r="r" b="b"/>
              <a:pathLst>
                <a:path w="459104" h="314325">
                  <a:moveTo>
                    <a:pt x="301751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301751" y="0"/>
                  </a:lnTo>
                  <a:lnTo>
                    <a:pt x="458724" y="156972"/>
                  </a:lnTo>
                  <a:lnTo>
                    <a:pt x="301751" y="313943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0096" y="2685287"/>
              <a:ext cx="149352" cy="23012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574792" y="2627375"/>
              <a:ext cx="2147570" cy="314325"/>
            </a:xfrm>
            <a:custGeom>
              <a:avLst/>
              <a:gdLst/>
              <a:ahLst/>
              <a:cxnLst/>
              <a:rect l="l" t="t" r="r" b="b"/>
              <a:pathLst>
                <a:path w="2147570" h="314325">
                  <a:moveTo>
                    <a:pt x="1990343" y="313943"/>
                  </a:moveTo>
                  <a:lnTo>
                    <a:pt x="0" y="313943"/>
                  </a:lnTo>
                  <a:lnTo>
                    <a:pt x="156971" y="156972"/>
                  </a:lnTo>
                  <a:lnTo>
                    <a:pt x="0" y="0"/>
                  </a:lnTo>
                  <a:lnTo>
                    <a:pt x="1990343" y="0"/>
                  </a:lnTo>
                  <a:lnTo>
                    <a:pt x="2147315" y="156972"/>
                  </a:lnTo>
                  <a:lnTo>
                    <a:pt x="1990343" y="313943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7108" y="2721863"/>
              <a:ext cx="260603" cy="14325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9047" y="2721863"/>
              <a:ext cx="199643" cy="14325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5747" y="2721864"/>
              <a:ext cx="96011" cy="14173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3095" y="2721863"/>
              <a:ext cx="105084" cy="14325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34640" y="2721863"/>
              <a:ext cx="102023" cy="14325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08064" y="2721863"/>
              <a:ext cx="96011" cy="14173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53300" y="2916935"/>
              <a:ext cx="246887" cy="4038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4960" y="3320796"/>
              <a:ext cx="211835" cy="7162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71515" y="3366515"/>
              <a:ext cx="60960" cy="259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84647" y="3320796"/>
              <a:ext cx="228600" cy="7162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56503" y="3320796"/>
              <a:ext cx="1796796" cy="7162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84647" y="2881883"/>
              <a:ext cx="2168651" cy="35509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69052" y="2941319"/>
              <a:ext cx="323087" cy="3794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84647" y="2916935"/>
              <a:ext cx="2168651" cy="40385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33415" y="2948940"/>
              <a:ext cx="2322575" cy="31241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09615" y="2988563"/>
              <a:ext cx="1920240" cy="24079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89803" y="3299459"/>
              <a:ext cx="2043683" cy="100431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2545080" y="2660903"/>
              <a:ext cx="457200" cy="297180"/>
            </a:xfrm>
            <a:custGeom>
              <a:avLst/>
              <a:gdLst/>
              <a:ahLst/>
              <a:cxnLst/>
              <a:rect l="l" t="t" r="r" b="b"/>
              <a:pathLst>
                <a:path w="457200" h="297180">
                  <a:moveTo>
                    <a:pt x="309371" y="297180"/>
                  </a:moveTo>
                  <a:lnTo>
                    <a:pt x="0" y="297180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457200" y="149352"/>
                  </a:lnTo>
                  <a:lnTo>
                    <a:pt x="309371" y="297180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56332" y="2708147"/>
              <a:ext cx="152400" cy="22707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891027" y="2659380"/>
              <a:ext cx="2136775" cy="297180"/>
            </a:xfrm>
            <a:custGeom>
              <a:avLst/>
              <a:gdLst/>
              <a:ahLst/>
              <a:cxnLst/>
              <a:rect l="l" t="t" r="r" b="b"/>
              <a:pathLst>
                <a:path w="2136775" h="297180">
                  <a:moveTo>
                    <a:pt x="1987295" y="297179"/>
                  </a:moveTo>
                  <a:lnTo>
                    <a:pt x="0" y="297179"/>
                  </a:lnTo>
                  <a:lnTo>
                    <a:pt x="149352" y="149351"/>
                  </a:lnTo>
                  <a:lnTo>
                    <a:pt x="0" y="0"/>
                  </a:lnTo>
                  <a:lnTo>
                    <a:pt x="1987295" y="0"/>
                  </a:lnTo>
                  <a:lnTo>
                    <a:pt x="2136648" y="149351"/>
                  </a:lnTo>
                  <a:lnTo>
                    <a:pt x="1987295" y="297179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49168" y="2744724"/>
              <a:ext cx="105156" cy="14325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31819" y="2744724"/>
              <a:ext cx="96012" cy="14173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81755" y="2744724"/>
              <a:ext cx="96011" cy="14173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00628" y="2744724"/>
              <a:ext cx="105156" cy="14325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669779" y="2744736"/>
              <a:ext cx="563880" cy="143510"/>
            </a:xfrm>
            <a:custGeom>
              <a:avLst/>
              <a:gdLst/>
              <a:ahLst/>
              <a:cxnLst/>
              <a:rect l="l" t="t" r="r" b="b"/>
              <a:pathLst>
                <a:path w="563879" h="143510">
                  <a:moveTo>
                    <a:pt x="100584" y="4572"/>
                  </a:moveTo>
                  <a:lnTo>
                    <a:pt x="96012" y="3048"/>
                  </a:lnTo>
                  <a:lnTo>
                    <a:pt x="89916" y="1524"/>
                  </a:lnTo>
                  <a:lnTo>
                    <a:pt x="83820" y="1524"/>
                  </a:lnTo>
                  <a:lnTo>
                    <a:pt x="77724" y="0"/>
                  </a:lnTo>
                  <a:lnTo>
                    <a:pt x="65532" y="0"/>
                  </a:lnTo>
                  <a:lnTo>
                    <a:pt x="55562" y="571"/>
                  </a:lnTo>
                  <a:lnTo>
                    <a:pt x="17907" y="19621"/>
                  </a:lnTo>
                  <a:lnTo>
                    <a:pt x="558" y="62026"/>
                  </a:lnTo>
                  <a:lnTo>
                    <a:pt x="0" y="73152"/>
                  </a:lnTo>
                  <a:lnTo>
                    <a:pt x="558" y="84239"/>
                  </a:lnTo>
                  <a:lnTo>
                    <a:pt x="15240" y="125158"/>
                  </a:lnTo>
                  <a:lnTo>
                    <a:pt x="51231" y="142697"/>
                  </a:lnTo>
                  <a:lnTo>
                    <a:pt x="60960" y="143256"/>
                  </a:lnTo>
                  <a:lnTo>
                    <a:pt x="68580" y="143256"/>
                  </a:lnTo>
                  <a:lnTo>
                    <a:pt x="74676" y="141732"/>
                  </a:lnTo>
                  <a:lnTo>
                    <a:pt x="80772" y="141732"/>
                  </a:lnTo>
                  <a:lnTo>
                    <a:pt x="86868" y="140208"/>
                  </a:lnTo>
                  <a:lnTo>
                    <a:pt x="94488" y="140208"/>
                  </a:lnTo>
                  <a:lnTo>
                    <a:pt x="100584" y="137160"/>
                  </a:lnTo>
                  <a:lnTo>
                    <a:pt x="100584" y="106680"/>
                  </a:lnTo>
                  <a:lnTo>
                    <a:pt x="86868" y="106680"/>
                  </a:lnTo>
                  <a:lnTo>
                    <a:pt x="86868" y="112776"/>
                  </a:lnTo>
                  <a:lnTo>
                    <a:pt x="83820" y="117348"/>
                  </a:lnTo>
                  <a:lnTo>
                    <a:pt x="80772" y="123444"/>
                  </a:lnTo>
                  <a:lnTo>
                    <a:pt x="77724" y="126492"/>
                  </a:lnTo>
                  <a:lnTo>
                    <a:pt x="71628" y="129540"/>
                  </a:lnTo>
                  <a:lnTo>
                    <a:pt x="67056" y="131064"/>
                  </a:lnTo>
                  <a:lnTo>
                    <a:pt x="62484" y="131064"/>
                  </a:lnTo>
                  <a:lnTo>
                    <a:pt x="34099" y="97917"/>
                  </a:lnTo>
                  <a:lnTo>
                    <a:pt x="32004" y="73152"/>
                  </a:lnTo>
                  <a:lnTo>
                    <a:pt x="32575" y="59143"/>
                  </a:lnTo>
                  <a:lnTo>
                    <a:pt x="46037" y="20548"/>
                  </a:lnTo>
                  <a:lnTo>
                    <a:pt x="65532" y="12192"/>
                  </a:lnTo>
                  <a:lnTo>
                    <a:pt x="71628" y="12192"/>
                  </a:lnTo>
                  <a:lnTo>
                    <a:pt x="76200" y="13716"/>
                  </a:lnTo>
                  <a:lnTo>
                    <a:pt x="83820" y="21336"/>
                  </a:lnTo>
                  <a:lnTo>
                    <a:pt x="85344" y="27432"/>
                  </a:lnTo>
                  <a:lnTo>
                    <a:pt x="86868" y="35052"/>
                  </a:lnTo>
                  <a:lnTo>
                    <a:pt x="100584" y="35052"/>
                  </a:lnTo>
                  <a:lnTo>
                    <a:pt x="100584" y="4572"/>
                  </a:lnTo>
                  <a:close/>
                </a:path>
                <a:path w="563879" h="143510">
                  <a:moveTo>
                    <a:pt x="242328" y="70104"/>
                  </a:moveTo>
                  <a:lnTo>
                    <a:pt x="233959" y="26809"/>
                  </a:lnTo>
                  <a:lnTo>
                    <a:pt x="221399" y="12192"/>
                  </a:lnTo>
                  <a:lnTo>
                    <a:pt x="218224" y="9639"/>
                  </a:lnTo>
                  <a:lnTo>
                    <a:pt x="210324" y="5715"/>
                  </a:lnTo>
                  <a:lnTo>
                    <a:pt x="210324" y="89916"/>
                  </a:lnTo>
                  <a:lnTo>
                    <a:pt x="208800" y="96012"/>
                  </a:lnTo>
                  <a:lnTo>
                    <a:pt x="187464" y="131064"/>
                  </a:lnTo>
                  <a:lnTo>
                    <a:pt x="181368" y="131064"/>
                  </a:lnTo>
                  <a:lnTo>
                    <a:pt x="152984" y="96393"/>
                  </a:lnTo>
                  <a:lnTo>
                    <a:pt x="150888" y="70104"/>
                  </a:lnTo>
                  <a:lnTo>
                    <a:pt x="151434" y="56121"/>
                  </a:lnTo>
                  <a:lnTo>
                    <a:pt x="167652" y="15621"/>
                  </a:lnTo>
                  <a:lnTo>
                    <a:pt x="181368" y="12192"/>
                  </a:lnTo>
                  <a:lnTo>
                    <a:pt x="187464" y="12192"/>
                  </a:lnTo>
                  <a:lnTo>
                    <a:pt x="208394" y="46786"/>
                  </a:lnTo>
                  <a:lnTo>
                    <a:pt x="210324" y="89916"/>
                  </a:lnTo>
                  <a:lnTo>
                    <a:pt x="210324" y="5715"/>
                  </a:lnTo>
                  <a:lnTo>
                    <a:pt x="207657" y="4381"/>
                  </a:lnTo>
                  <a:lnTo>
                    <a:pt x="195364" y="1117"/>
                  </a:lnTo>
                  <a:lnTo>
                    <a:pt x="181368" y="0"/>
                  </a:lnTo>
                  <a:lnTo>
                    <a:pt x="172262" y="546"/>
                  </a:lnTo>
                  <a:lnTo>
                    <a:pt x="135458" y="18859"/>
                  </a:lnTo>
                  <a:lnTo>
                    <a:pt x="119430" y="61379"/>
                  </a:lnTo>
                  <a:lnTo>
                    <a:pt x="118884" y="73152"/>
                  </a:lnTo>
                  <a:lnTo>
                    <a:pt x="119761" y="89166"/>
                  </a:lnTo>
                  <a:lnTo>
                    <a:pt x="134124" y="124968"/>
                  </a:lnTo>
                  <a:lnTo>
                    <a:pt x="178320" y="143256"/>
                  </a:lnTo>
                  <a:lnTo>
                    <a:pt x="185813" y="142963"/>
                  </a:lnTo>
                  <a:lnTo>
                    <a:pt x="225564" y="124968"/>
                  </a:lnTo>
                  <a:lnTo>
                    <a:pt x="241185" y="87249"/>
                  </a:lnTo>
                  <a:lnTo>
                    <a:pt x="242036" y="78955"/>
                  </a:lnTo>
                  <a:lnTo>
                    <a:pt x="242328" y="70104"/>
                  </a:lnTo>
                  <a:close/>
                </a:path>
                <a:path w="563879" h="143510">
                  <a:moveTo>
                    <a:pt x="454164" y="1524"/>
                  </a:moveTo>
                  <a:lnTo>
                    <a:pt x="411492" y="1524"/>
                  </a:lnTo>
                  <a:lnTo>
                    <a:pt x="411492" y="7620"/>
                  </a:lnTo>
                  <a:lnTo>
                    <a:pt x="416064" y="7620"/>
                  </a:lnTo>
                  <a:lnTo>
                    <a:pt x="419112" y="10668"/>
                  </a:lnTo>
                  <a:lnTo>
                    <a:pt x="422160" y="12192"/>
                  </a:lnTo>
                  <a:lnTo>
                    <a:pt x="422160" y="22860"/>
                  </a:lnTo>
                  <a:lnTo>
                    <a:pt x="420636" y="25908"/>
                  </a:lnTo>
                  <a:lnTo>
                    <a:pt x="420636" y="28956"/>
                  </a:lnTo>
                  <a:lnTo>
                    <a:pt x="419112" y="32004"/>
                  </a:lnTo>
                  <a:lnTo>
                    <a:pt x="419112" y="35052"/>
                  </a:lnTo>
                  <a:lnTo>
                    <a:pt x="397776" y="105156"/>
                  </a:lnTo>
                  <a:lnTo>
                    <a:pt x="373392" y="1524"/>
                  </a:lnTo>
                  <a:lnTo>
                    <a:pt x="350532" y="1524"/>
                  </a:lnTo>
                  <a:lnTo>
                    <a:pt x="320052" y="105156"/>
                  </a:lnTo>
                  <a:lnTo>
                    <a:pt x="303288" y="33528"/>
                  </a:lnTo>
                  <a:lnTo>
                    <a:pt x="300240" y="25908"/>
                  </a:lnTo>
                  <a:lnTo>
                    <a:pt x="300240" y="12192"/>
                  </a:lnTo>
                  <a:lnTo>
                    <a:pt x="301764" y="10668"/>
                  </a:lnTo>
                  <a:lnTo>
                    <a:pt x="304812" y="9144"/>
                  </a:lnTo>
                  <a:lnTo>
                    <a:pt x="306336" y="7620"/>
                  </a:lnTo>
                  <a:lnTo>
                    <a:pt x="310908" y="7620"/>
                  </a:lnTo>
                  <a:lnTo>
                    <a:pt x="310908" y="1524"/>
                  </a:lnTo>
                  <a:lnTo>
                    <a:pt x="254520" y="1524"/>
                  </a:lnTo>
                  <a:lnTo>
                    <a:pt x="254520" y="7620"/>
                  </a:lnTo>
                  <a:lnTo>
                    <a:pt x="257568" y="7620"/>
                  </a:lnTo>
                  <a:lnTo>
                    <a:pt x="259092" y="9144"/>
                  </a:lnTo>
                  <a:lnTo>
                    <a:pt x="260616" y="9144"/>
                  </a:lnTo>
                  <a:lnTo>
                    <a:pt x="263664" y="12192"/>
                  </a:lnTo>
                  <a:lnTo>
                    <a:pt x="263664" y="15240"/>
                  </a:lnTo>
                  <a:lnTo>
                    <a:pt x="265188" y="16764"/>
                  </a:lnTo>
                  <a:lnTo>
                    <a:pt x="268236" y="25908"/>
                  </a:lnTo>
                  <a:lnTo>
                    <a:pt x="298716" y="141732"/>
                  </a:lnTo>
                  <a:lnTo>
                    <a:pt x="324624" y="141732"/>
                  </a:lnTo>
                  <a:lnTo>
                    <a:pt x="352056" y="45720"/>
                  </a:lnTo>
                  <a:lnTo>
                    <a:pt x="374916" y="141732"/>
                  </a:lnTo>
                  <a:lnTo>
                    <a:pt x="400824" y="141732"/>
                  </a:lnTo>
                  <a:lnTo>
                    <a:pt x="438924" y="28956"/>
                  </a:lnTo>
                  <a:lnTo>
                    <a:pt x="440448" y="22860"/>
                  </a:lnTo>
                  <a:lnTo>
                    <a:pt x="441972" y="18288"/>
                  </a:lnTo>
                  <a:lnTo>
                    <a:pt x="443496" y="16764"/>
                  </a:lnTo>
                  <a:lnTo>
                    <a:pt x="445020" y="13716"/>
                  </a:lnTo>
                  <a:lnTo>
                    <a:pt x="449592" y="9144"/>
                  </a:lnTo>
                  <a:lnTo>
                    <a:pt x="452640" y="7620"/>
                  </a:lnTo>
                  <a:lnTo>
                    <a:pt x="454164" y="7620"/>
                  </a:lnTo>
                  <a:lnTo>
                    <a:pt x="454164" y="1524"/>
                  </a:lnTo>
                  <a:close/>
                </a:path>
                <a:path w="563879" h="143510">
                  <a:moveTo>
                    <a:pt x="563880" y="100584"/>
                  </a:moveTo>
                  <a:lnTo>
                    <a:pt x="550164" y="100584"/>
                  </a:lnTo>
                  <a:lnTo>
                    <a:pt x="550164" y="103632"/>
                  </a:lnTo>
                  <a:lnTo>
                    <a:pt x="548640" y="108204"/>
                  </a:lnTo>
                  <a:lnTo>
                    <a:pt x="547116" y="111252"/>
                  </a:lnTo>
                  <a:lnTo>
                    <a:pt x="545592" y="115824"/>
                  </a:lnTo>
                  <a:lnTo>
                    <a:pt x="541020" y="124968"/>
                  </a:lnTo>
                  <a:lnTo>
                    <a:pt x="539496" y="126492"/>
                  </a:lnTo>
                  <a:lnTo>
                    <a:pt x="536448" y="128016"/>
                  </a:lnTo>
                  <a:lnTo>
                    <a:pt x="534924" y="128016"/>
                  </a:lnTo>
                  <a:lnTo>
                    <a:pt x="531876" y="129540"/>
                  </a:lnTo>
                  <a:lnTo>
                    <a:pt x="507492" y="129540"/>
                  </a:lnTo>
                  <a:lnTo>
                    <a:pt x="507492" y="18288"/>
                  </a:lnTo>
                  <a:lnTo>
                    <a:pt x="509016" y="15240"/>
                  </a:lnTo>
                  <a:lnTo>
                    <a:pt x="509016" y="12192"/>
                  </a:lnTo>
                  <a:lnTo>
                    <a:pt x="510540" y="10668"/>
                  </a:lnTo>
                  <a:lnTo>
                    <a:pt x="512064" y="10668"/>
                  </a:lnTo>
                  <a:lnTo>
                    <a:pt x="513588" y="9144"/>
                  </a:lnTo>
                  <a:lnTo>
                    <a:pt x="515112" y="9144"/>
                  </a:lnTo>
                  <a:lnTo>
                    <a:pt x="516636" y="7620"/>
                  </a:lnTo>
                  <a:lnTo>
                    <a:pt x="518160" y="7620"/>
                  </a:lnTo>
                  <a:lnTo>
                    <a:pt x="518160" y="1524"/>
                  </a:lnTo>
                  <a:lnTo>
                    <a:pt x="464820" y="1524"/>
                  </a:lnTo>
                  <a:lnTo>
                    <a:pt x="464820" y="7620"/>
                  </a:lnTo>
                  <a:lnTo>
                    <a:pt x="467868" y="7620"/>
                  </a:lnTo>
                  <a:lnTo>
                    <a:pt x="469392" y="9144"/>
                  </a:lnTo>
                  <a:lnTo>
                    <a:pt x="470916" y="9144"/>
                  </a:lnTo>
                  <a:lnTo>
                    <a:pt x="473964" y="12192"/>
                  </a:lnTo>
                  <a:lnTo>
                    <a:pt x="473964" y="13716"/>
                  </a:lnTo>
                  <a:lnTo>
                    <a:pt x="475488" y="13716"/>
                  </a:lnTo>
                  <a:lnTo>
                    <a:pt x="475488" y="128016"/>
                  </a:lnTo>
                  <a:lnTo>
                    <a:pt x="473964" y="129540"/>
                  </a:lnTo>
                  <a:lnTo>
                    <a:pt x="473964" y="131064"/>
                  </a:lnTo>
                  <a:lnTo>
                    <a:pt x="472440" y="132588"/>
                  </a:lnTo>
                  <a:lnTo>
                    <a:pt x="470916" y="132588"/>
                  </a:lnTo>
                  <a:lnTo>
                    <a:pt x="469392" y="134112"/>
                  </a:lnTo>
                  <a:lnTo>
                    <a:pt x="467868" y="134112"/>
                  </a:lnTo>
                  <a:lnTo>
                    <a:pt x="464820" y="135636"/>
                  </a:lnTo>
                  <a:lnTo>
                    <a:pt x="464820" y="141732"/>
                  </a:lnTo>
                  <a:lnTo>
                    <a:pt x="562356" y="141732"/>
                  </a:lnTo>
                  <a:lnTo>
                    <a:pt x="563880" y="100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81144" y="2956559"/>
              <a:ext cx="178308" cy="762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03932" y="3319272"/>
              <a:ext cx="47243" cy="7924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02407" y="2887980"/>
              <a:ext cx="2404872" cy="43129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03932" y="2930652"/>
              <a:ext cx="2077211" cy="38861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52700" y="2964180"/>
              <a:ext cx="2308859" cy="28803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27375" y="2994660"/>
              <a:ext cx="1802892" cy="24079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551175" y="3319272"/>
              <a:ext cx="2264663" cy="93878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81144" y="3258311"/>
              <a:ext cx="280416" cy="99974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49651" y="3252215"/>
              <a:ext cx="2311907" cy="14782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18871" y="4668011"/>
              <a:ext cx="475615" cy="306705"/>
            </a:xfrm>
            <a:custGeom>
              <a:avLst/>
              <a:gdLst/>
              <a:ahLst/>
              <a:cxnLst/>
              <a:rect l="l" t="t" r="r" b="b"/>
              <a:pathLst>
                <a:path w="475615" h="306704">
                  <a:moveTo>
                    <a:pt x="323088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323088" y="0"/>
                  </a:lnTo>
                  <a:lnTo>
                    <a:pt x="475488" y="153924"/>
                  </a:lnTo>
                  <a:lnTo>
                    <a:pt x="323088" y="306324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8600" y="4722875"/>
              <a:ext cx="179832" cy="22402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467868" y="4664964"/>
              <a:ext cx="2219325" cy="307975"/>
            </a:xfrm>
            <a:custGeom>
              <a:avLst/>
              <a:gdLst/>
              <a:ahLst/>
              <a:cxnLst/>
              <a:rect l="l" t="t" r="r" b="b"/>
              <a:pathLst>
                <a:path w="2219325" h="307975">
                  <a:moveTo>
                    <a:pt x="2065020" y="307848"/>
                  </a:moveTo>
                  <a:lnTo>
                    <a:pt x="0" y="307848"/>
                  </a:lnTo>
                  <a:lnTo>
                    <a:pt x="153924" y="153924"/>
                  </a:lnTo>
                  <a:lnTo>
                    <a:pt x="0" y="0"/>
                  </a:lnTo>
                  <a:lnTo>
                    <a:pt x="2065020" y="0"/>
                  </a:lnTo>
                  <a:lnTo>
                    <a:pt x="2218943" y="153924"/>
                  </a:lnTo>
                  <a:lnTo>
                    <a:pt x="2065020" y="307848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2563" y="4757927"/>
              <a:ext cx="112776" cy="14020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8200" y="4756403"/>
              <a:ext cx="94488" cy="14173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55547" y="4756403"/>
              <a:ext cx="96012" cy="141731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82124" y="4756403"/>
              <a:ext cx="102023" cy="143256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03960" y="4756403"/>
              <a:ext cx="422147" cy="143256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699247" y="4757927"/>
              <a:ext cx="520065" cy="140335"/>
            </a:xfrm>
            <a:custGeom>
              <a:avLst/>
              <a:gdLst/>
              <a:ahLst/>
              <a:cxnLst/>
              <a:rect l="l" t="t" r="r" b="b"/>
              <a:pathLst>
                <a:path w="520064" h="140335">
                  <a:moveTo>
                    <a:pt x="128016" y="57912"/>
                  </a:moveTo>
                  <a:lnTo>
                    <a:pt x="126492" y="50292"/>
                  </a:lnTo>
                  <a:lnTo>
                    <a:pt x="125018" y="44386"/>
                  </a:lnTo>
                  <a:lnTo>
                    <a:pt x="123444" y="36576"/>
                  </a:lnTo>
                  <a:lnTo>
                    <a:pt x="120396" y="30480"/>
                  </a:lnTo>
                  <a:lnTo>
                    <a:pt x="115824" y="24384"/>
                  </a:lnTo>
                  <a:lnTo>
                    <a:pt x="112776" y="19812"/>
                  </a:lnTo>
                  <a:lnTo>
                    <a:pt x="108204" y="15240"/>
                  </a:lnTo>
                  <a:lnTo>
                    <a:pt x="104140" y="12192"/>
                  </a:lnTo>
                  <a:lnTo>
                    <a:pt x="102108" y="10668"/>
                  </a:lnTo>
                  <a:lnTo>
                    <a:pt x="96012" y="7620"/>
                  </a:lnTo>
                  <a:lnTo>
                    <a:pt x="96012" y="70104"/>
                  </a:lnTo>
                  <a:lnTo>
                    <a:pt x="95732" y="78727"/>
                  </a:lnTo>
                  <a:lnTo>
                    <a:pt x="94869" y="86487"/>
                  </a:lnTo>
                  <a:lnTo>
                    <a:pt x="93446" y="93687"/>
                  </a:lnTo>
                  <a:lnTo>
                    <a:pt x="91440" y="100584"/>
                  </a:lnTo>
                  <a:lnTo>
                    <a:pt x="89916" y="108204"/>
                  </a:lnTo>
                  <a:lnTo>
                    <a:pt x="85344" y="114300"/>
                  </a:lnTo>
                  <a:lnTo>
                    <a:pt x="82296" y="118872"/>
                  </a:lnTo>
                  <a:lnTo>
                    <a:pt x="79248" y="121920"/>
                  </a:lnTo>
                  <a:lnTo>
                    <a:pt x="76200" y="123444"/>
                  </a:lnTo>
                  <a:lnTo>
                    <a:pt x="71628" y="124968"/>
                  </a:lnTo>
                  <a:lnTo>
                    <a:pt x="67056" y="128016"/>
                  </a:lnTo>
                  <a:lnTo>
                    <a:pt x="44196" y="128016"/>
                  </a:lnTo>
                  <a:lnTo>
                    <a:pt x="44196" y="12192"/>
                  </a:lnTo>
                  <a:lnTo>
                    <a:pt x="60960" y="12192"/>
                  </a:lnTo>
                  <a:lnTo>
                    <a:pt x="68580" y="13716"/>
                  </a:lnTo>
                  <a:lnTo>
                    <a:pt x="74676" y="18288"/>
                  </a:lnTo>
                  <a:lnTo>
                    <a:pt x="82296" y="22860"/>
                  </a:lnTo>
                  <a:lnTo>
                    <a:pt x="86868" y="28956"/>
                  </a:lnTo>
                  <a:lnTo>
                    <a:pt x="89916" y="38100"/>
                  </a:lnTo>
                  <a:lnTo>
                    <a:pt x="92163" y="44386"/>
                  </a:lnTo>
                  <a:lnTo>
                    <a:pt x="94107" y="51816"/>
                  </a:lnTo>
                  <a:lnTo>
                    <a:pt x="95491" y="60388"/>
                  </a:lnTo>
                  <a:lnTo>
                    <a:pt x="96012" y="70104"/>
                  </a:lnTo>
                  <a:lnTo>
                    <a:pt x="96012" y="7620"/>
                  </a:lnTo>
                  <a:lnTo>
                    <a:pt x="53340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3048" y="7620"/>
                  </a:lnTo>
                  <a:lnTo>
                    <a:pt x="4572" y="7620"/>
                  </a:lnTo>
                  <a:lnTo>
                    <a:pt x="6096" y="9144"/>
                  </a:lnTo>
                  <a:lnTo>
                    <a:pt x="7620" y="9144"/>
                  </a:lnTo>
                  <a:lnTo>
                    <a:pt x="9144" y="10668"/>
                  </a:lnTo>
                  <a:lnTo>
                    <a:pt x="9144" y="12192"/>
                  </a:lnTo>
                  <a:lnTo>
                    <a:pt x="10668" y="13716"/>
                  </a:lnTo>
                  <a:lnTo>
                    <a:pt x="10668" y="19812"/>
                  </a:lnTo>
                  <a:lnTo>
                    <a:pt x="12192" y="22860"/>
                  </a:lnTo>
                  <a:lnTo>
                    <a:pt x="12192" y="118872"/>
                  </a:lnTo>
                  <a:lnTo>
                    <a:pt x="10668" y="121920"/>
                  </a:lnTo>
                  <a:lnTo>
                    <a:pt x="10668" y="128016"/>
                  </a:lnTo>
                  <a:lnTo>
                    <a:pt x="9144" y="128016"/>
                  </a:lnTo>
                  <a:lnTo>
                    <a:pt x="9144" y="129540"/>
                  </a:lnTo>
                  <a:lnTo>
                    <a:pt x="6096" y="132588"/>
                  </a:lnTo>
                  <a:lnTo>
                    <a:pt x="4572" y="132588"/>
                  </a:lnTo>
                  <a:lnTo>
                    <a:pt x="3048" y="134112"/>
                  </a:lnTo>
                  <a:lnTo>
                    <a:pt x="0" y="134112"/>
                  </a:lnTo>
                  <a:lnTo>
                    <a:pt x="0" y="140208"/>
                  </a:lnTo>
                  <a:lnTo>
                    <a:pt x="47244" y="140208"/>
                  </a:lnTo>
                  <a:lnTo>
                    <a:pt x="54965" y="140195"/>
                  </a:lnTo>
                  <a:lnTo>
                    <a:pt x="102108" y="128016"/>
                  </a:lnTo>
                  <a:lnTo>
                    <a:pt x="123444" y="96012"/>
                  </a:lnTo>
                  <a:lnTo>
                    <a:pt x="127914" y="70104"/>
                  </a:lnTo>
                  <a:lnTo>
                    <a:pt x="128016" y="57912"/>
                  </a:lnTo>
                  <a:close/>
                </a:path>
                <a:path w="520064" h="140335">
                  <a:moveTo>
                    <a:pt x="262128" y="0"/>
                  </a:moveTo>
                  <a:lnTo>
                    <a:pt x="141732" y="0"/>
                  </a:lnTo>
                  <a:lnTo>
                    <a:pt x="141732" y="36576"/>
                  </a:lnTo>
                  <a:lnTo>
                    <a:pt x="155448" y="36576"/>
                  </a:lnTo>
                  <a:lnTo>
                    <a:pt x="155448" y="33528"/>
                  </a:lnTo>
                  <a:lnTo>
                    <a:pt x="158496" y="27432"/>
                  </a:lnTo>
                  <a:lnTo>
                    <a:pt x="158496" y="22860"/>
                  </a:lnTo>
                  <a:lnTo>
                    <a:pt x="160020" y="19812"/>
                  </a:lnTo>
                  <a:lnTo>
                    <a:pt x="163068" y="16764"/>
                  </a:lnTo>
                  <a:lnTo>
                    <a:pt x="166116" y="15240"/>
                  </a:lnTo>
                  <a:lnTo>
                    <a:pt x="167640" y="13716"/>
                  </a:lnTo>
                  <a:lnTo>
                    <a:pt x="170688" y="12192"/>
                  </a:lnTo>
                  <a:lnTo>
                    <a:pt x="185928" y="12192"/>
                  </a:lnTo>
                  <a:lnTo>
                    <a:pt x="185928" y="123444"/>
                  </a:lnTo>
                  <a:lnTo>
                    <a:pt x="184404" y="126492"/>
                  </a:lnTo>
                  <a:lnTo>
                    <a:pt x="184404" y="129540"/>
                  </a:lnTo>
                  <a:lnTo>
                    <a:pt x="182880" y="131064"/>
                  </a:lnTo>
                  <a:lnTo>
                    <a:pt x="181356" y="131064"/>
                  </a:lnTo>
                  <a:lnTo>
                    <a:pt x="179832" y="132588"/>
                  </a:lnTo>
                  <a:lnTo>
                    <a:pt x="178308" y="132588"/>
                  </a:lnTo>
                  <a:lnTo>
                    <a:pt x="176784" y="134112"/>
                  </a:lnTo>
                  <a:lnTo>
                    <a:pt x="173736" y="134112"/>
                  </a:lnTo>
                  <a:lnTo>
                    <a:pt x="173736" y="140208"/>
                  </a:lnTo>
                  <a:lnTo>
                    <a:pt x="230124" y="140208"/>
                  </a:lnTo>
                  <a:lnTo>
                    <a:pt x="230124" y="134112"/>
                  </a:lnTo>
                  <a:lnTo>
                    <a:pt x="225552" y="134112"/>
                  </a:lnTo>
                  <a:lnTo>
                    <a:pt x="224028" y="132588"/>
                  </a:lnTo>
                  <a:lnTo>
                    <a:pt x="222504" y="132588"/>
                  </a:lnTo>
                  <a:lnTo>
                    <a:pt x="222504" y="131064"/>
                  </a:lnTo>
                  <a:lnTo>
                    <a:pt x="220980" y="131064"/>
                  </a:lnTo>
                  <a:lnTo>
                    <a:pt x="220980" y="129540"/>
                  </a:lnTo>
                  <a:lnTo>
                    <a:pt x="219456" y="129540"/>
                  </a:lnTo>
                  <a:lnTo>
                    <a:pt x="219456" y="128016"/>
                  </a:lnTo>
                  <a:lnTo>
                    <a:pt x="217932" y="126492"/>
                  </a:lnTo>
                  <a:lnTo>
                    <a:pt x="217932" y="12192"/>
                  </a:lnTo>
                  <a:lnTo>
                    <a:pt x="231648" y="12192"/>
                  </a:lnTo>
                  <a:lnTo>
                    <a:pt x="233172" y="13716"/>
                  </a:lnTo>
                  <a:lnTo>
                    <a:pt x="236220" y="13716"/>
                  </a:lnTo>
                  <a:lnTo>
                    <a:pt x="240792" y="18288"/>
                  </a:lnTo>
                  <a:lnTo>
                    <a:pt x="240792" y="19812"/>
                  </a:lnTo>
                  <a:lnTo>
                    <a:pt x="243840" y="22860"/>
                  </a:lnTo>
                  <a:lnTo>
                    <a:pt x="243840" y="24384"/>
                  </a:lnTo>
                  <a:lnTo>
                    <a:pt x="245364" y="25908"/>
                  </a:lnTo>
                  <a:lnTo>
                    <a:pt x="245364" y="28956"/>
                  </a:lnTo>
                  <a:lnTo>
                    <a:pt x="246888" y="32004"/>
                  </a:lnTo>
                  <a:lnTo>
                    <a:pt x="248412" y="36576"/>
                  </a:lnTo>
                  <a:lnTo>
                    <a:pt x="262128" y="36576"/>
                  </a:lnTo>
                  <a:lnTo>
                    <a:pt x="262128" y="12192"/>
                  </a:lnTo>
                  <a:lnTo>
                    <a:pt x="262128" y="0"/>
                  </a:lnTo>
                  <a:close/>
                </a:path>
                <a:path w="520064" h="140335">
                  <a:moveTo>
                    <a:pt x="377952" y="99060"/>
                  </a:moveTo>
                  <a:lnTo>
                    <a:pt x="364236" y="99060"/>
                  </a:lnTo>
                  <a:lnTo>
                    <a:pt x="362712" y="102108"/>
                  </a:lnTo>
                  <a:lnTo>
                    <a:pt x="362712" y="106680"/>
                  </a:lnTo>
                  <a:lnTo>
                    <a:pt x="361188" y="111252"/>
                  </a:lnTo>
                  <a:lnTo>
                    <a:pt x="359664" y="114300"/>
                  </a:lnTo>
                  <a:lnTo>
                    <a:pt x="358140" y="118872"/>
                  </a:lnTo>
                  <a:lnTo>
                    <a:pt x="356616" y="120396"/>
                  </a:lnTo>
                  <a:lnTo>
                    <a:pt x="355092" y="123444"/>
                  </a:lnTo>
                  <a:lnTo>
                    <a:pt x="352044" y="124968"/>
                  </a:lnTo>
                  <a:lnTo>
                    <a:pt x="350520" y="126492"/>
                  </a:lnTo>
                  <a:lnTo>
                    <a:pt x="347472" y="128016"/>
                  </a:lnTo>
                  <a:lnTo>
                    <a:pt x="321564" y="128016"/>
                  </a:lnTo>
                  <a:lnTo>
                    <a:pt x="321564" y="15240"/>
                  </a:lnTo>
                  <a:lnTo>
                    <a:pt x="323088" y="13716"/>
                  </a:lnTo>
                  <a:lnTo>
                    <a:pt x="323088" y="12192"/>
                  </a:lnTo>
                  <a:lnTo>
                    <a:pt x="324612" y="10668"/>
                  </a:lnTo>
                  <a:lnTo>
                    <a:pt x="324612" y="9144"/>
                  </a:lnTo>
                  <a:lnTo>
                    <a:pt x="326136" y="9144"/>
                  </a:lnTo>
                  <a:lnTo>
                    <a:pt x="327660" y="7620"/>
                  </a:lnTo>
                  <a:lnTo>
                    <a:pt x="329184" y="7620"/>
                  </a:lnTo>
                  <a:lnTo>
                    <a:pt x="332232" y="6096"/>
                  </a:lnTo>
                  <a:lnTo>
                    <a:pt x="332232" y="0"/>
                  </a:lnTo>
                  <a:lnTo>
                    <a:pt x="278892" y="0"/>
                  </a:lnTo>
                  <a:lnTo>
                    <a:pt x="278892" y="6096"/>
                  </a:lnTo>
                  <a:lnTo>
                    <a:pt x="280416" y="7620"/>
                  </a:lnTo>
                  <a:lnTo>
                    <a:pt x="283464" y="7620"/>
                  </a:lnTo>
                  <a:lnTo>
                    <a:pt x="284988" y="9144"/>
                  </a:lnTo>
                  <a:lnTo>
                    <a:pt x="286512" y="9144"/>
                  </a:lnTo>
                  <a:lnTo>
                    <a:pt x="286512" y="10668"/>
                  </a:lnTo>
                  <a:lnTo>
                    <a:pt x="288036" y="12192"/>
                  </a:lnTo>
                  <a:lnTo>
                    <a:pt x="288036" y="13716"/>
                  </a:lnTo>
                  <a:lnTo>
                    <a:pt x="289560" y="15240"/>
                  </a:lnTo>
                  <a:lnTo>
                    <a:pt x="289560" y="123444"/>
                  </a:lnTo>
                  <a:lnTo>
                    <a:pt x="288036" y="124968"/>
                  </a:lnTo>
                  <a:lnTo>
                    <a:pt x="288036" y="128016"/>
                  </a:lnTo>
                  <a:lnTo>
                    <a:pt x="286512" y="129540"/>
                  </a:lnTo>
                  <a:lnTo>
                    <a:pt x="286512" y="131064"/>
                  </a:lnTo>
                  <a:lnTo>
                    <a:pt x="284988" y="132588"/>
                  </a:lnTo>
                  <a:lnTo>
                    <a:pt x="283464" y="132588"/>
                  </a:lnTo>
                  <a:lnTo>
                    <a:pt x="280416" y="134112"/>
                  </a:lnTo>
                  <a:lnTo>
                    <a:pt x="278892" y="134112"/>
                  </a:lnTo>
                  <a:lnTo>
                    <a:pt x="278892" y="140208"/>
                  </a:lnTo>
                  <a:lnTo>
                    <a:pt x="374904" y="140208"/>
                  </a:lnTo>
                  <a:lnTo>
                    <a:pt x="377952" y="99060"/>
                  </a:lnTo>
                  <a:close/>
                </a:path>
                <a:path w="520064" h="140335">
                  <a:moveTo>
                    <a:pt x="519684" y="134124"/>
                  </a:moveTo>
                  <a:lnTo>
                    <a:pt x="516636" y="134124"/>
                  </a:lnTo>
                  <a:lnTo>
                    <a:pt x="513588" y="132600"/>
                  </a:lnTo>
                  <a:lnTo>
                    <a:pt x="507492" y="126504"/>
                  </a:lnTo>
                  <a:lnTo>
                    <a:pt x="507492" y="123456"/>
                  </a:lnTo>
                  <a:lnTo>
                    <a:pt x="505968" y="120408"/>
                  </a:lnTo>
                  <a:lnTo>
                    <a:pt x="504444" y="115836"/>
                  </a:lnTo>
                  <a:lnTo>
                    <a:pt x="498919" y="97548"/>
                  </a:lnTo>
                  <a:lnTo>
                    <a:pt x="495223" y="85356"/>
                  </a:lnTo>
                  <a:lnTo>
                    <a:pt x="477697" y="27444"/>
                  </a:lnTo>
                  <a:lnTo>
                    <a:pt x="469392" y="12"/>
                  </a:lnTo>
                  <a:lnTo>
                    <a:pt x="463296" y="12"/>
                  </a:lnTo>
                  <a:lnTo>
                    <a:pt x="463296" y="85356"/>
                  </a:lnTo>
                  <a:lnTo>
                    <a:pt x="426720" y="85356"/>
                  </a:lnTo>
                  <a:lnTo>
                    <a:pt x="446532" y="27444"/>
                  </a:lnTo>
                  <a:lnTo>
                    <a:pt x="463296" y="85356"/>
                  </a:lnTo>
                  <a:lnTo>
                    <a:pt x="463296" y="12"/>
                  </a:lnTo>
                  <a:lnTo>
                    <a:pt x="441960" y="12"/>
                  </a:lnTo>
                  <a:lnTo>
                    <a:pt x="399288" y="114312"/>
                  </a:lnTo>
                  <a:lnTo>
                    <a:pt x="396240" y="123456"/>
                  </a:lnTo>
                  <a:lnTo>
                    <a:pt x="394716" y="124980"/>
                  </a:lnTo>
                  <a:lnTo>
                    <a:pt x="393192" y="128028"/>
                  </a:lnTo>
                  <a:lnTo>
                    <a:pt x="390144" y="129552"/>
                  </a:lnTo>
                  <a:lnTo>
                    <a:pt x="387096" y="132600"/>
                  </a:lnTo>
                  <a:lnTo>
                    <a:pt x="384048" y="134124"/>
                  </a:lnTo>
                  <a:lnTo>
                    <a:pt x="382524" y="134124"/>
                  </a:lnTo>
                  <a:lnTo>
                    <a:pt x="382524" y="140220"/>
                  </a:lnTo>
                  <a:lnTo>
                    <a:pt x="425196" y="140220"/>
                  </a:lnTo>
                  <a:lnTo>
                    <a:pt x="425196" y="134124"/>
                  </a:lnTo>
                  <a:lnTo>
                    <a:pt x="419100" y="134124"/>
                  </a:lnTo>
                  <a:lnTo>
                    <a:pt x="414528" y="129552"/>
                  </a:lnTo>
                  <a:lnTo>
                    <a:pt x="414528" y="120408"/>
                  </a:lnTo>
                  <a:lnTo>
                    <a:pt x="416052" y="117360"/>
                  </a:lnTo>
                  <a:lnTo>
                    <a:pt x="416052" y="112788"/>
                  </a:lnTo>
                  <a:lnTo>
                    <a:pt x="417576" y="109740"/>
                  </a:lnTo>
                  <a:lnTo>
                    <a:pt x="419100" y="108216"/>
                  </a:lnTo>
                  <a:lnTo>
                    <a:pt x="422148" y="97548"/>
                  </a:lnTo>
                  <a:lnTo>
                    <a:pt x="466344" y="97548"/>
                  </a:lnTo>
                  <a:lnTo>
                    <a:pt x="469392" y="108216"/>
                  </a:lnTo>
                  <a:lnTo>
                    <a:pt x="472440" y="114312"/>
                  </a:lnTo>
                  <a:lnTo>
                    <a:pt x="472440" y="129552"/>
                  </a:lnTo>
                  <a:lnTo>
                    <a:pt x="469392" y="132600"/>
                  </a:lnTo>
                  <a:lnTo>
                    <a:pt x="466344" y="134124"/>
                  </a:lnTo>
                  <a:lnTo>
                    <a:pt x="463296" y="134124"/>
                  </a:lnTo>
                  <a:lnTo>
                    <a:pt x="463296" y="140220"/>
                  </a:lnTo>
                  <a:lnTo>
                    <a:pt x="519684" y="140220"/>
                  </a:lnTo>
                  <a:lnTo>
                    <a:pt x="519684" y="134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723" y="4908803"/>
              <a:ext cx="2493264" cy="43434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7723" y="5343144"/>
              <a:ext cx="47244" cy="7620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723" y="4946903"/>
              <a:ext cx="2194559" cy="39624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492" y="4980432"/>
              <a:ext cx="2398775" cy="30327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2691" y="5018531"/>
              <a:ext cx="815340" cy="8686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02692" y="5018532"/>
              <a:ext cx="1920240" cy="25450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4968" y="5343144"/>
              <a:ext cx="2273807" cy="1052373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70760" y="5282183"/>
              <a:ext cx="129540" cy="6400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4968" y="5241036"/>
              <a:ext cx="2273807" cy="179832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9435083" y="1147571"/>
              <a:ext cx="508000" cy="509270"/>
            </a:xfrm>
            <a:custGeom>
              <a:avLst/>
              <a:gdLst/>
              <a:ahLst/>
              <a:cxnLst/>
              <a:rect l="l" t="t" r="r" b="b"/>
              <a:pathLst>
                <a:path w="508000" h="509269">
                  <a:moveTo>
                    <a:pt x="252983" y="509016"/>
                  </a:moveTo>
                  <a:lnTo>
                    <a:pt x="207381" y="504901"/>
                  </a:lnTo>
                  <a:lnTo>
                    <a:pt x="164512" y="493035"/>
                  </a:lnTo>
                  <a:lnTo>
                    <a:pt x="125080" y="474133"/>
                  </a:lnTo>
                  <a:lnTo>
                    <a:pt x="89788" y="448908"/>
                  </a:lnTo>
                  <a:lnTo>
                    <a:pt x="59337" y="418077"/>
                  </a:lnTo>
                  <a:lnTo>
                    <a:pt x="34431" y="382354"/>
                  </a:lnTo>
                  <a:lnTo>
                    <a:pt x="15770" y="342454"/>
                  </a:lnTo>
                  <a:lnTo>
                    <a:pt x="4059" y="299092"/>
                  </a:lnTo>
                  <a:lnTo>
                    <a:pt x="0" y="252983"/>
                  </a:lnTo>
                  <a:lnTo>
                    <a:pt x="4059" y="207782"/>
                  </a:lnTo>
                  <a:lnTo>
                    <a:pt x="15770" y="165127"/>
                  </a:lnTo>
                  <a:lnTo>
                    <a:pt x="34431" y="125758"/>
                  </a:lnTo>
                  <a:lnTo>
                    <a:pt x="59337" y="90415"/>
                  </a:lnTo>
                  <a:lnTo>
                    <a:pt x="89788" y="59839"/>
                  </a:lnTo>
                  <a:lnTo>
                    <a:pt x="125080" y="34769"/>
                  </a:lnTo>
                  <a:lnTo>
                    <a:pt x="164512" y="15946"/>
                  </a:lnTo>
                  <a:lnTo>
                    <a:pt x="207381" y="4109"/>
                  </a:lnTo>
                  <a:lnTo>
                    <a:pt x="252983" y="0"/>
                  </a:lnTo>
                  <a:lnTo>
                    <a:pt x="298639" y="4109"/>
                  </a:lnTo>
                  <a:lnTo>
                    <a:pt x="341647" y="15946"/>
                  </a:lnTo>
                  <a:lnTo>
                    <a:pt x="381282" y="34769"/>
                  </a:lnTo>
                  <a:lnTo>
                    <a:pt x="390322" y="41148"/>
                  </a:lnTo>
                  <a:lnTo>
                    <a:pt x="252983" y="41148"/>
                  </a:lnTo>
                  <a:lnTo>
                    <a:pt x="204311" y="46934"/>
                  </a:lnTo>
                  <a:lnTo>
                    <a:pt x="159638" y="63436"/>
                  </a:lnTo>
                  <a:lnTo>
                    <a:pt x="120110" y="89368"/>
                  </a:lnTo>
                  <a:lnTo>
                    <a:pt x="86867" y="123444"/>
                  </a:lnTo>
                  <a:lnTo>
                    <a:pt x="85343" y="131064"/>
                  </a:lnTo>
                  <a:lnTo>
                    <a:pt x="85343" y="147828"/>
                  </a:lnTo>
                  <a:lnTo>
                    <a:pt x="87868" y="177760"/>
                  </a:lnTo>
                  <a:lnTo>
                    <a:pt x="95249" y="205549"/>
                  </a:lnTo>
                  <a:lnTo>
                    <a:pt x="107203" y="230766"/>
                  </a:lnTo>
                  <a:lnTo>
                    <a:pt x="123443" y="252983"/>
                  </a:lnTo>
                  <a:lnTo>
                    <a:pt x="41147" y="252983"/>
                  </a:lnTo>
                  <a:lnTo>
                    <a:pt x="46720" y="302537"/>
                  </a:lnTo>
                  <a:lnTo>
                    <a:pt x="62864" y="347662"/>
                  </a:lnTo>
                  <a:lnTo>
                    <a:pt x="88725" y="387357"/>
                  </a:lnTo>
                  <a:lnTo>
                    <a:pt x="123443" y="420624"/>
                  </a:lnTo>
                  <a:lnTo>
                    <a:pt x="131063" y="422148"/>
                  </a:lnTo>
                  <a:lnTo>
                    <a:pt x="313927" y="422148"/>
                  </a:lnTo>
                  <a:lnTo>
                    <a:pt x="297045" y="439375"/>
                  </a:lnTo>
                  <a:lnTo>
                    <a:pt x="252983" y="467868"/>
                  </a:lnTo>
                  <a:lnTo>
                    <a:pt x="390108" y="467868"/>
                  </a:lnTo>
                  <a:lnTo>
                    <a:pt x="381282" y="474133"/>
                  </a:lnTo>
                  <a:lnTo>
                    <a:pt x="341647" y="493035"/>
                  </a:lnTo>
                  <a:lnTo>
                    <a:pt x="298639" y="504901"/>
                  </a:lnTo>
                  <a:lnTo>
                    <a:pt x="252983" y="509016"/>
                  </a:lnTo>
                  <a:close/>
                </a:path>
                <a:path w="508000" h="509269">
                  <a:moveTo>
                    <a:pt x="313927" y="422148"/>
                  </a:moveTo>
                  <a:lnTo>
                    <a:pt x="146303" y="422148"/>
                  </a:lnTo>
                  <a:lnTo>
                    <a:pt x="176260" y="419647"/>
                  </a:lnTo>
                  <a:lnTo>
                    <a:pt x="204215" y="412432"/>
                  </a:lnTo>
                  <a:lnTo>
                    <a:pt x="229885" y="400931"/>
                  </a:lnTo>
                  <a:lnTo>
                    <a:pt x="252983" y="385572"/>
                  </a:lnTo>
                  <a:lnTo>
                    <a:pt x="199643" y="379390"/>
                  </a:lnTo>
                  <a:lnTo>
                    <a:pt x="150327" y="361724"/>
                  </a:lnTo>
                  <a:lnTo>
                    <a:pt x="106497" y="333890"/>
                  </a:lnTo>
                  <a:lnTo>
                    <a:pt x="69616" y="297204"/>
                  </a:lnTo>
                  <a:lnTo>
                    <a:pt x="41147" y="252983"/>
                  </a:lnTo>
                  <a:lnTo>
                    <a:pt x="123443" y="252983"/>
                  </a:lnTo>
                  <a:lnTo>
                    <a:pt x="129454" y="199643"/>
                  </a:lnTo>
                  <a:lnTo>
                    <a:pt x="146657" y="150327"/>
                  </a:lnTo>
                  <a:lnTo>
                    <a:pt x="173809" y="106497"/>
                  </a:lnTo>
                  <a:lnTo>
                    <a:pt x="209665" y="69616"/>
                  </a:lnTo>
                  <a:lnTo>
                    <a:pt x="252983" y="41148"/>
                  </a:lnTo>
                  <a:lnTo>
                    <a:pt x="390322" y="41148"/>
                  </a:lnTo>
                  <a:lnTo>
                    <a:pt x="416815" y="59839"/>
                  </a:lnTo>
                  <a:lnTo>
                    <a:pt x="442425" y="85344"/>
                  </a:lnTo>
                  <a:lnTo>
                    <a:pt x="359664" y="85344"/>
                  </a:lnTo>
                  <a:lnTo>
                    <a:pt x="329922" y="88082"/>
                  </a:lnTo>
                  <a:lnTo>
                    <a:pt x="302323" y="95821"/>
                  </a:lnTo>
                  <a:lnTo>
                    <a:pt x="276725" y="107846"/>
                  </a:lnTo>
                  <a:lnTo>
                    <a:pt x="252983" y="123444"/>
                  </a:lnTo>
                  <a:lnTo>
                    <a:pt x="307067" y="129454"/>
                  </a:lnTo>
                  <a:lnTo>
                    <a:pt x="356835" y="146657"/>
                  </a:lnTo>
                  <a:lnTo>
                    <a:pt x="358734" y="147828"/>
                  </a:lnTo>
                  <a:lnTo>
                    <a:pt x="252983" y="147828"/>
                  </a:lnTo>
                  <a:lnTo>
                    <a:pt x="211240" y="156114"/>
                  </a:lnTo>
                  <a:lnTo>
                    <a:pt x="177355" y="178689"/>
                  </a:lnTo>
                  <a:lnTo>
                    <a:pt x="154614" y="212121"/>
                  </a:lnTo>
                  <a:lnTo>
                    <a:pt x="146303" y="252983"/>
                  </a:lnTo>
                  <a:lnTo>
                    <a:pt x="154614" y="294965"/>
                  </a:lnTo>
                  <a:lnTo>
                    <a:pt x="177355" y="329374"/>
                  </a:lnTo>
                  <a:lnTo>
                    <a:pt x="211240" y="352639"/>
                  </a:lnTo>
                  <a:lnTo>
                    <a:pt x="252983" y="361187"/>
                  </a:lnTo>
                  <a:lnTo>
                    <a:pt x="358784" y="361187"/>
                  </a:lnTo>
                  <a:lnTo>
                    <a:pt x="333353" y="402323"/>
                  </a:lnTo>
                  <a:lnTo>
                    <a:pt x="313927" y="422148"/>
                  </a:lnTo>
                  <a:close/>
                </a:path>
                <a:path w="508000" h="509269">
                  <a:moveTo>
                    <a:pt x="390108" y="467868"/>
                  </a:moveTo>
                  <a:lnTo>
                    <a:pt x="252983" y="467868"/>
                  </a:lnTo>
                  <a:lnTo>
                    <a:pt x="301894" y="462081"/>
                  </a:lnTo>
                  <a:lnTo>
                    <a:pt x="347091" y="445579"/>
                  </a:lnTo>
                  <a:lnTo>
                    <a:pt x="387143" y="419647"/>
                  </a:lnTo>
                  <a:lnTo>
                    <a:pt x="420624" y="385572"/>
                  </a:lnTo>
                  <a:lnTo>
                    <a:pt x="422148" y="376428"/>
                  </a:lnTo>
                  <a:lnTo>
                    <a:pt x="422148" y="361187"/>
                  </a:lnTo>
                  <a:lnTo>
                    <a:pt x="419623" y="331208"/>
                  </a:lnTo>
                  <a:lnTo>
                    <a:pt x="412242" y="303085"/>
                  </a:lnTo>
                  <a:lnTo>
                    <a:pt x="400288" y="276963"/>
                  </a:lnTo>
                  <a:lnTo>
                    <a:pt x="384048" y="252983"/>
                  </a:lnTo>
                  <a:lnTo>
                    <a:pt x="466344" y="252983"/>
                  </a:lnTo>
                  <a:lnTo>
                    <a:pt x="460557" y="204954"/>
                  </a:lnTo>
                  <a:lnTo>
                    <a:pt x="444055" y="160210"/>
                  </a:lnTo>
                  <a:lnTo>
                    <a:pt x="418123" y="120324"/>
                  </a:lnTo>
                  <a:lnTo>
                    <a:pt x="384048" y="86868"/>
                  </a:lnTo>
                  <a:lnTo>
                    <a:pt x="376428" y="85344"/>
                  </a:lnTo>
                  <a:lnTo>
                    <a:pt x="442425" y="85344"/>
                  </a:lnTo>
                  <a:lnTo>
                    <a:pt x="472665" y="125758"/>
                  </a:lnTo>
                  <a:lnTo>
                    <a:pt x="491528" y="165127"/>
                  </a:lnTo>
                  <a:lnTo>
                    <a:pt x="503379" y="207782"/>
                  </a:lnTo>
                  <a:lnTo>
                    <a:pt x="507491" y="252983"/>
                  </a:lnTo>
                  <a:lnTo>
                    <a:pt x="503379" y="299092"/>
                  </a:lnTo>
                  <a:lnTo>
                    <a:pt x="491528" y="342454"/>
                  </a:lnTo>
                  <a:lnTo>
                    <a:pt x="472665" y="382354"/>
                  </a:lnTo>
                  <a:lnTo>
                    <a:pt x="447518" y="418077"/>
                  </a:lnTo>
                  <a:lnTo>
                    <a:pt x="416815" y="448908"/>
                  </a:lnTo>
                  <a:lnTo>
                    <a:pt x="390108" y="467868"/>
                  </a:lnTo>
                  <a:close/>
                </a:path>
                <a:path w="508000" h="509269">
                  <a:moveTo>
                    <a:pt x="358784" y="361187"/>
                  </a:moveTo>
                  <a:lnTo>
                    <a:pt x="252983" y="361187"/>
                  </a:lnTo>
                  <a:lnTo>
                    <a:pt x="294727" y="352639"/>
                  </a:lnTo>
                  <a:lnTo>
                    <a:pt x="328612" y="329374"/>
                  </a:lnTo>
                  <a:lnTo>
                    <a:pt x="351353" y="294965"/>
                  </a:lnTo>
                  <a:lnTo>
                    <a:pt x="359664" y="252983"/>
                  </a:lnTo>
                  <a:lnTo>
                    <a:pt x="351353" y="212121"/>
                  </a:lnTo>
                  <a:lnTo>
                    <a:pt x="328612" y="178689"/>
                  </a:lnTo>
                  <a:lnTo>
                    <a:pt x="294727" y="156114"/>
                  </a:lnTo>
                  <a:lnTo>
                    <a:pt x="252983" y="147828"/>
                  </a:lnTo>
                  <a:lnTo>
                    <a:pt x="358734" y="147828"/>
                  </a:lnTo>
                  <a:lnTo>
                    <a:pt x="400897" y="173809"/>
                  </a:lnTo>
                  <a:lnTo>
                    <a:pt x="437863" y="209665"/>
                  </a:lnTo>
                  <a:lnTo>
                    <a:pt x="466344" y="252983"/>
                  </a:lnTo>
                  <a:lnTo>
                    <a:pt x="384048" y="252983"/>
                  </a:lnTo>
                  <a:lnTo>
                    <a:pt x="378025" y="307811"/>
                  </a:lnTo>
                  <a:lnTo>
                    <a:pt x="360736" y="358030"/>
                  </a:lnTo>
                  <a:lnTo>
                    <a:pt x="358784" y="361187"/>
                  </a:lnTo>
                  <a:close/>
                </a:path>
                <a:path w="508000" h="509269">
                  <a:moveTo>
                    <a:pt x="326136" y="306324"/>
                  </a:moveTo>
                  <a:lnTo>
                    <a:pt x="176783" y="306324"/>
                  </a:lnTo>
                  <a:lnTo>
                    <a:pt x="181355" y="286512"/>
                  </a:lnTo>
                  <a:lnTo>
                    <a:pt x="192023" y="286512"/>
                  </a:lnTo>
                  <a:lnTo>
                    <a:pt x="199643" y="280416"/>
                  </a:lnTo>
                  <a:lnTo>
                    <a:pt x="202691" y="271272"/>
                  </a:lnTo>
                  <a:lnTo>
                    <a:pt x="219455" y="199643"/>
                  </a:lnTo>
                  <a:lnTo>
                    <a:pt x="220979" y="199643"/>
                  </a:lnTo>
                  <a:lnTo>
                    <a:pt x="220979" y="190500"/>
                  </a:lnTo>
                  <a:lnTo>
                    <a:pt x="214883" y="184404"/>
                  </a:lnTo>
                  <a:lnTo>
                    <a:pt x="207263" y="184404"/>
                  </a:lnTo>
                  <a:lnTo>
                    <a:pt x="211835" y="169164"/>
                  </a:lnTo>
                  <a:lnTo>
                    <a:pt x="292607" y="169164"/>
                  </a:lnTo>
                  <a:lnTo>
                    <a:pt x="288035" y="184404"/>
                  </a:lnTo>
                  <a:lnTo>
                    <a:pt x="280630" y="185499"/>
                  </a:lnTo>
                  <a:lnTo>
                    <a:pt x="274510" y="188595"/>
                  </a:lnTo>
                  <a:lnTo>
                    <a:pt x="269819" y="193405"/>
                  </a:lnTo>
                  <a:lnTo>
                    <a:pt x="266699" y="199643"/>
                  </a:lnTo>
                  <a:lnTo>
                    <a:pt x="249935" y="271272"/>
                  </a:lnTo>
                  <a:lnTo>
                    <a:pt x="249935" y="280416"/>
                  </a:lnTo>
                  <a:lnTo>
                    <a:pt x="254507" y="284988"/>
                  </a:lnTo>
                  <a:lnTo>
                    <a:pt x="331059" y="284988"/>
                  </a:lnTo>
                  <a:lnTo>
                    <a:pt x="326136" y="306324"/>
                  </a:lnTo>
                  <a:close/>
                </a:path>
                <a:path w="508000" h="509269">
                  <a:moveTo>
                    <a:pt x="331059" y="284988"/>
                  </a:moveTo>
                  <a:lnTo>
                    <a:pt x="272795" y="284988"/>
                  </a:lnTo>
                  <a:lnTo>
                    <a:pt x="289821" y="282273"/>
                  </a:lnTo>
                  <a:lnTo>
                    <a:pt x="303847" y="274701"/>
                  </a:lnTo>
                  <a:lnTo>
                    <a:pt x="314158" y="263128"/>
                  </a:lnTo>
                  <a:lnTo>
                    <a:pt x="320040" y="248412"/>
                  </a:lnTo>
                  <a:lnTo>
                    <a:pt x="320040" y="246888"/>
                  </a:lnTo>
                  <a:lnTo>
                    <a:pt x="339852" y="246888"/>
                  </a:lnTo>
                  <a:lnTo>
                    <a:pt x="331059" y="284988"/>
                  </a:lnTo>
                  <a:close/>
                </a:path>
              </a:pathLst>
            </a:custGeom>
            <a:solidFill>
              <a:srgbClr val="008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712719" y="4668011"/>
              <a:ext cx="467995" cy="321945"/>
            </a:xfrm>
            <a:custGeom>
              <a:avLst/>
              <a:gdLst/>
              <a:ahLst/>
              <a:cxnLst/>
              <a:rect l="l" t="t" r="r" b="b"/>
              <a:pathLst>
                <a:path w="467994" h="321945">
                  <a:moveTo>
                    <a:pt x="307848" y="321564"/>
                  </a:moveTo>
                  <a:lnTo>
                    <a:pt x="0" y="321564"/>
                  </a:lnTo>
                  <a:lnTo>
                    <a:pt x="0" y="0"/>
                  </a:lnTo>
                  <a:lnTo>
                    <a:pt x="307848" y="0"/>
                  </a:lnTo>
                  <a:lnTo>
                    <a:pt x="467868" y="160020"/>
                  </a:lnTo>
                  <a:lnTo>
                    <a:pt x="307848" y="321564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34639" y="4719827"/>
              <a:ext cx="150875" cy="237744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3057143" y="4664964"/>
              <a:ext cx="2184400" cy="321945"/>
            </a:xfrm>
            <a:custGeom>
              <a:avLst/>
              <a:gdLst/>
              <a:ahLst/>
              <a:cxnLst/>
              <a:rect l="l" t="t" r="r" b="b"/>
              <a:pathLst>
                <a:path w="2184400" h="321945">
                  <a:moveTo>
                    <a:pt x="2022348" y="321564"/>
                  </a:moveTo>
                  <a:lnTo>
                    <a:pt x="0" y="321564"/>
                  </a:lnTo>
                  <a:lnTo>
                    <a:pt x="160020" y="161543"/>
                  </a:lnTo>
                  <a:lnTo>
                    <a:pt x="0" y="0"/>
                  </a:lnTo>
                  <a:lnTo>
                    <a:pt x="2022348" y="0"/>
                  </a:lnTo>
                  <a:lnTo>
                    <a:pt x="2183891" y="161543"/>
                  </a:lnTo>
                  <a:lnTo>
                    <a:pt x="2022348" y="321564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05555" y="4764024"/>
              <a:ext cx="94488" cy="14325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433571" y="4764024"/>
              <a:ext cx="94487" cy="141731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677496" y="4764024"/>
              <a:ext cx="102023" cy="14325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550920" y="4764023"/>
              <a:ext cx="96012" cy="141731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3799332" y="4837175"/>
              <a:ext cx="52069" cy="22860"/>
            </a:xfrm>
            <a:custGeom>
              <a:avLst/>
              <a:gdLst/>
              <a:ahLst/>
              <a:cxnLst/>
              <a:rect l="l" t="t" r="r" b="b"/>
              <a:pathLst>
                <a:path w="52070" h="22860">
                  <a:moveTo>
                    <a:pt x="51816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70960" y="4764023"/>
              <a:ext cx="350519" cy="143256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4294632" y="4765547"/>
              <a:ext cx="520065" cy="140335"/>
            </a:xfrm>
            <a:custGeom>
              <a:avLst/>
              <a:gdLst/>
              <a:ahLst/>
              <a:cxnLst/>
              <a:rect l="l" t="t" r="r" b="b"/>
              <a:pathLst>
                <a:path w="520064" h="140335">
                  <a:moveTo>
                    <a:pt x="128016" y="57924"/>
                  </a:moveTo>
                  <a:lnTo>
                    <a:pt x="112776" y="18300"/>
                  </a:lnTo>
                  <a:lnTo>
                    <a:pt x="102108" y="10680"/>
                  </a:lnTo>
                  <a:lnTo>
                    <a:pt x="96012" y="6108"/>
                  </a:lnTo>
                  <a:lnTo>
                    <a:pt x="95910" y="67068"/>
                  </a:lnTo>
                  <a:lnTo>
                    <a:pt x="95808" y="74777"/>
                  </a:lnTo>
                  <a:lnTo>
                    <a:pt x="95719" y="77419"/>
                  </a:lnTo>
                  <a:lnTo>
                    <a:pt x="94869" y="85547"/>
                  </a:lnTo>
                  <a:lnTo>
                    <a:pt x="93433" y="92798"/>
                  </a:lnTo>
                  <a:lnTo>
                    <a:pt x="91440" y="99072"/>
                  </a:lnTo>
                  <a:lnTo>
                    <a:pt x="89916" y="106692"/>
                  </a:lnTo>
                  <a:lnTo>
                    <a:pt x="85344" y="112788"/>
                  </a:lnTo>
                  <a:lnTo>
                    <a:pt x="82296" y="117360"/>
                  </a:lnTo>
                  <a:lnTo>
                    <a:pt x="76200" y="123456"/>
                  </a:lnTo>
                  <a:lnTo>
                    <a:pt x="67056" y="126504"/>
                  </a:lnTo>
                  <a:lnTo>
                    <a:pt x="60960" y="128028"/>
                  </a:lnTo>
                  <a:lnTo>
                    <a:pt x="44196" y="128028"/>
                  </a:lnTo>
                  <a:lnTo>
                    <a:pt x="44196" y="12204"/>
                  </a:lnTo>
                  <a:lnTo>
                    <a:pt x="45720" y="10680"/>
                  </a:lnTo>
                  <a:lnTo>
                    <a:pt x="60960" y="10680"/>
                  </a:lnTo>
                  <a:lnTo>
                    <a:pt x="68580" y="13728"/>
                  </a:lnTo>
                  <a:lnTo>
                    <a:pt x="92151" y="43726"/>
                  </a:lnTo>
                  <a:lnTo>
                    <a:pt x="95910" y="67068"/>
                  </a:lnTo>
                  <a:lnTo>
                    <a:pt x="95910" y="6083"/>
                  </a:lnTo>
                  <a:lnTo>
                    <a:pt x="89916" y="4584"/>
                  </a:lnTo>
                  <a:lnTo>
                    <a:pt x="82296" y="1536"/>
                  </a:lnTo>
                  <a:lnTo>
                    <a:pt x="76263" y="647"/>
                  </a:lnTo>
                  <a:lnTo>
                    <a:pt x="69532" y="203"/>
                  </a:lnTo>
                  <a:lnTo>
                    <a:pt x="61925" y="25"/>
                  </a:lnTo>
                  <a:lnTo>
                    <a:pt x="53340" y="12"/>
                  </a:lnTo>
                  <a:lnTo>
                    <a:pt x="0" y="12"/>
                  </a:lnTo>
                  <a:lnTo>
                    <a:pt x="0" y="6108"/>
                  </a:lnTo>
                  <a:lnTo>
                    <a:pt x="3048" y="6108"/>
                  </a:lnTo>
                  <a:lnTo>
                    <a:pt x="4572" y="7632"/>
                  </a:lnTo>
                  <a:lnTo>
                    <a:pt x="6096" y="7632"/>
                  </a:lnTo>
                  <a:lnTo>
                    <a:pt x="7620" y="9156"/>
                  </a:lnTo>
                  <a:lnTo>
                    <a:pt x="9144" y="9156"/>
                  </a:lnTo>
                  <a:lnTo>
                    <a:pt x="10668" y="10680"/>
                  </a:lnTo>
                  <a:lnTo>
                    <a:pt x="10668" y="16776"/>
                  </a:lnTo>
                  <a:lnTo>
                    <a:pt x="12192" y="18300"/>
                  </a:lnTo>
                  <a:lnTo>
                    <a:pt x="12192" y="120408"/>
                  </a:lnTo>
                  <a:lnTo>
                    <a:pt x="10668" y="121932"/>
                  </a:lnTo>
                  <a:lnTo>
                    <a:pt x="10668" y="126504"/>
                  </a:lnTo>
                  <a:lnTo>
                    <a:pt x="9144" y="128028"/>
                  </a:lnTo>
                  <a:lnTo>
                    <a:pt x="9144" y="129552"/>
                  </a:lnTo>
                  <a:lnTo>
                    <a:pt x="7620" y="131076"/>
                  </a:lnTo>
                  <a:lnTo>
                    <a:pt x="6096" y="131076"/>
                  </a:lnTo>
                  <a:lnTo>
                    <a:pt x="4572" y="132600"/>
                  </a:lnTo>
                  <a:lnTo>
                    <a:pt x="3048" y="132600"/>
                  </a:lnTo>
                  <a:lnTo>
                    <a:pt x="0" y="134124"/>
                  </a:lnTo>
                  <a:lnTo>
                    <a:pt x="0" y="140220"/>
                  </a:lnTo>
                  <a:lnTo>
                    <a:pt x="47244" y="140220"/>
                  </a:lnTo>
                  <a:lnTo>
                    <a:pt x="54952" y="139954"/>
                  </a:lnTo>
                  <a:lnTo>
                    <a:pt x="96012" y="131076"/>
                  </a:lnTo>
                  <a:lnTo>
                    <a:pt x="100076" y="128028"/>
                  </a:lnTo>
                  <a:lnTo>
                    <a:pt x="108204" y="121932"/>
                  </a:lnTo>
                  <a:lnTo>
                    <a:pt x="112776" y="117360"/>
                  </a:lnTo>
                  <a:lnTo>
                    <a:pt x="117348" y="111264"/>
                  </a:lnTo>
                  <a:lnTo>
                    <a:pt x="121920" y="103644"/>
                  </a:lnTo>
                  <a:lnTo>
                    <a:pt x="123444" y="94500"/>
                  </a:lnTo>
                  <a:lnTo>
                    <a:pt x="125437" y="88493"/>
                  </a:lnTo>
                  <a:lnTo>
                    <a:pt x="126873" y="81927"/>
                  </a:lnTo>
                  <a:lnTo>
                    <a:pt x="127723" y="74777"/>
                  </a:lnTo>
                  <a:lnTo>
                    <a:pt x="127952" y="68592"/>
                  </a:lnTo>
                  <a:lnTo>
                    <a:pt x="128016" y="57924"/>
                  </a:lnTo>
                  <a:close/>
                </a:path>
                <a:path w="520064" h="140335">
                  <a:moveTo>
                    <a:pt x="262128" y="0"/>
                  </a:moveTo>
                  <a:lnTo>
                    <a:pt x="141732" y="0"/>
                  </a:lnTo>
                  <a:lnTo>
                    <a:pt x="141732" y="36576"/>
                  </a:lnTo>
                  <a:lnTo>
                    <a:pt x="155448" y="36576"/>
                  </a:lnTo>
                  <a:lnTo>
                    <a:pt x="155448" y="33528"/>
                  </a:lnTo>
                  <a:lnTo>
                    <a:pt x="156972" y="28956"/>
                  </a:lnTo>
                  <a:lnTo>
                    <a:pt x="158496" y="25908"/>
                  </a:lnTo>
                  <a:lnTo>
                    <a:pt x="158496" y="22860"/>
                  </a:lnTo>
                  <a:lnTo>
                    <a:pt x="160020" y="19812"/>
                  </a:lnTo>
                  <a:lnTo>
                    <a:pt x="161544" y="18288"/>
                  </a:lnTo>
                  <a:lnTo>
                    <a:pt x="163068" y="15240"/>
                  </a:lnTo>
                  <a:lnTo>
                    <a:pt x="166116" y="13716"/>
                  </a:lnTo>
                  <a:lnTo>
                    <a:pt x="167640" y="13716"/>
                  </a:lnTo>
                  <a:lnTo>
                    <a:pt x="170688" y="12192"/>
                  </a:lnTo>
                  <a:lnTo>
                    <a:pt x="185928" y="12192"/>
                  </a:lnTo>
                  <a:lnTo>
                    <a:pt x="185928" y="123444"/>
                  </a:lnTo>
                  <a:lnTo>
                    <a:pt x="184404" y="124968"/>
                  </a:lnTo>
                  <a:lnTo>
                    <a:pt x="184404" y="128016"/>
                  </a:lnTo>
                  <a:lnTo>
                    <a:pt x="181356" y="131064"/>
                  </a:lnTo>
                  <a:lnTo>
                    <a:pt x="179832" y="131064"/>
                  </a:lnTo>
                  <a:lnTo>
                    <a:pt x="178308" y="132588"/>
                  </a:lnTo>
                  <a:lnTo>
                    <a:pt x="176784" y="132588"/>
                  </a:lnTo>
                  <a:lnTo>
                    <a:pt x="173736" y="134112"/>
                  </a:lnTo>
                  <a:lnTo>
                    <a:pt x="173736" y="140208"/>
                  </a:lnTo>
                  <a:lnTo>
                    <a:pt x="230124" y="140208"/>
                  </a:lnTo>
                  <a:lnTo>
                    <a:pt x="230124" y="134112"/>
                  </a:lnTo>
                  <a:lnTo>
                    <a:pt x="227076" y="132588"/>
                  </a:lnTo>
                  <a:lnTo>
                    <a:pt x="224028" y="132588"/>
                  </a:lnTo>
                  <a:lnTo>
                    <a:pt x="217932" y="126492"/>
                  </a:lnTo>
                  <a:lnTo>
                    <a:pt x="217932" y="12192"/>
                  </a:lnTo>
                  <a:lnTo>
                    <a:pt x="234696" y="12192"/>
                  </a:lnTo>
                  <a:lnTo>
                    <a:pt x="236220" y="13716"/>
                  </a:lnTo>
                  <a:lnTo>
                    <a:pt x="237744" y="13716"/>
                  </a:lnTo>
                  <a:lnTo>
                    <a:pt x="242316" y="18288"/>
                  </a:lnTo>
                  <a:lnTo>
                    <a:pt x="242316" y="19812"/>
                  </a:lnTo>
                  <a:lnTo>
                    <a:pt x="243840" y="21336"/>
                  </a:lnTo>
                  <a:lnTo>
                    <a:pt x="243840" y="22860"/>
                  </a:lnTo>
                  <a:lnTo>
                    <a:pt x="245364" y="25908"/>
                  </a:lnTo>
                  <a:lnTo>
                    <a:pt x="245364" y="27432"/>
                  </a:lnTo>
                  <a:lnTo>
                    <a:pt x="246888" y="30480"/>
                  </a:lnTo>
                  <a:lnTo>
                    <a:pt x="248412" y="36576"/>
                  </a:lnTo>
                  <a:lnTo>
                    <a:pt x="262128" y="36576"/>
                  </a:lnTo>
                  <a:lnTo>
                    <a:pt x="262128" y="12192"/>
                  </a:lnTo>
                  <a:lnTo>
                    <a:pt x="262128" y="0"/>
                  </a:lnTo>
                  <a:close/>
                </a:path>
                <a:path w="520064" h="140335">
                  <a:moveTo>
                    <a:pt x="377952" y="99072"/>
                  </a:moveTo>
                  <a:lnTo>
                    <a:pt x="364236" y="99072"/>
                  </a:lnTo>
                  <a:lnTo>
                    <a:pt x="362712" y="102120"/>
                  </a:lnTo>
                  <a:lnTo>
                    <a:pt x="362712" y="105168"/>
                  </a:lnTo>
                  <a:lnTo>
                    <a:pt x="359664" y="114312"/>
                  </a:lnTo>
                  <a:lnTo>
                    <a:pt x="356616" y="120408"/>
                  </a:lnTo>
                  <a:lnTo>
                    <a:pt x="355092" y="121932"/>
                  </a:lnTo>
                  <a:lnTo>
                    <a:pt x="353568" y="124980"/>
                  </a:lnTo>
                  <a:lnTo>
                    <a:pt x="350520" y="124980"/>
                  </a:lnTo>
                  <a:lnTo>
                    <a:pt x="344424" y="128028"/>
                  </a:lnTo>
                  <a:lnTo>
                    <a:pt x="321564" y="128028"/>
                  </a:lnTo>
                  <a:lnTo>
                    <a:pt x="321564" y="13728"/>
                  </a:lnTo>
                  <a:lnTo>
                    <a:pt x="323088" y="12204"/>
                  </a:lnTo>
                  <a:lnTo>
                    <a:pt x="323088" y="10680"/>
                  </a:lnTo>
                  <a:lnTo>
                    <a:pt x="326136" y="7632"/>
                  </a:lnTo>
                  <a:lnTo>
                    <a:pt x="327660" y="7632"/>
                  </a:lnTo>
                  <a:lnTo>
                    <a:pt x="330708" y="6108"/>
                  </a:lnTo>
                  <a:lnTo>
                    <a:pt x="332232" y="6108"/>
                  </a:lnTo>
                  <a:lnTo>
                    <a:pt x="332232" y="12"/>
                  </a:lnTo>
                  <a:lnTo>
                    <a:pt x="278892" y="12"/>
                  </a:lnTo>
                  <a:lnTo>
                    <a:pt x="278892" y="6108"/>
                  </a:lnTo>
                  <a:lnTo>
                    <a:pt x="280416" y="6108"/>
                  </a:lnTo>
                  <a:lnTo>
                    <a:pt x="283464" y="7632"/>
                  </a:lnTo>
                  <a:lnTo>
                    <a:pt x="284988" y="7632"/>
                  </a:lnTo>
                  <a:lnTo>
                    <a:pt x="288036" y="10680"/>
                  </a:lnTo>
                  <a:lnTo>
                    <a:pt x="288036" y="12204"/>
                  </a:lnTo>
                  <a:lnTo>
                    <a:pt x="289560" y="13728"/>
                  </a:lnTo>
                  <a:lnTo>
                    <a:pt x="289560" y="124980"/>
                  </a:lnTo>
                  <a:lnTo>
                    <a:pt x="288036" y="126504"/>
                  </a:lnTo>
                  <a:lnTo>
                    <a:pt x="288036" y="128028"/>
                  </a:lnTo>
                  <a:lnTo>
                    <a:pt x="286512" y="129552"/>
                  </a:lnTo>
                  <a:lnTo>
                    <a:pt x="286512" y="131076"/>
                  </a:lnTo>
                  <a:lnTo>
                    <a:pt x="284988" y="131076"/>
                  </a:lnTo>
                  <a:lnTo>
                    <a:pt x="283464" y="132600"/>
                  </a:lnTo>
                  <a:lnTo>
                    <a:pt x="280416" y="132600"/>
                  </a:lnTo>
                  <a:lnTo>
                    <a:pt x="278892" y="134124"/>
                  </a:lnTo>
                  <a:lnTo>
                    <a:pt x="278892" y="140220"/>
                  </a:lnTo>
                  <a:lnTo>
                    <a:pt x="374904" y="140220"/>
                  </a:lnTo>
                  <a:lnTo>
                    <a:pt x="375805" y="128028"/>
                  </a:lnTo>
                  <a:lnTo>
                    <a:pt x="377952" y="99072"/>
                  </a:lnTo>
                  <a:close/>
                </a:path>
                <a:path w="520064" h="140335">
                  <a:moveTo>
                    <a:pt x="519684" y="134112"/>
                  </a:moveTo>
                  <a:lnTo>
                    <a:pt x="516636" y="132588"/>
                  </a:lnTo>
                  <a:lnTo>
                    <a:pt x="513588" y="132588"/>
                  </a:lnTo>
                  <a:lnTo>
                    <a:pt x="509016" y="128016"/>
                  </a:lnTo>
                  <a:lnTo>
                    <a:pt x="509016" y="124968"/>
                  </a:lnTo>
                  <a:lnTo>
                    <a:pt x="507492" y="123444"/>
                  </a:lnTo>
                  <a:lnTo>
                    <a:pt x="504444" y="114300"/>
                  </a:lnTo>
                  <a:lnTo>
                    <a:pt x="499300" y="97536"/>
                  </a:lnTo>
                  <a:lnTo>
                    <a:pt x="495554" y="85344"/>
                  </a:lnTo>
                  <a:lnTo>
                    <a:pt x="477799" y="27432"/>
                  </a:lnTo>
                  <a:lnTo>
                    <a:pt x="469392" y="0"/>
                  </a:lnTo>
                  <a:lnTo>
                    <a:pt x="464820" y="0"/>
                  </a:lnTo>
                  <a:lnTo>
                    <a:pt x="464820" y="85344"/>
                  </a:lnTo>
                  <a:lnTo>
                    <a:pt x="426720" y="85344"/>
                  </a:lnTo>
                  <a:lnTo>
                    <a:pt x="446532" y="27432"/>
                  </a:lnTo>
                  <a:lnTo>
                    <a:pt x="464820" y="85344"/>
                  </a:lnTo>
                  <a:lnTo>
                    <a:pt x="464820" y="0"/>
                  </a:lnTo>
                  <a:lnTo>
                    <a:pt x="441960" y="0"/>
                  </a:lnTo>
                  <a:lnTo>
                    <a:pt x="399288" y="112776"/>
                  </a:lnTo>
                  <a:lnTo>
                    <a:pt x="397764" y="118872"/>
                  </a:lnTo>
                  <a:lnTo>
                    <a:pt x="393192" y="128016"/>
                  </a:lnTo>
                  <a:lnTo>
                    <a:pt x="390144" y="129540"/>
                  </a:lnTo>
                  <a:lnTo>
                    <a:pt x="387096" y="132588"/>
                  </a:lnTo>
                  <a:lnTo>
                    <a:pt x="384048" y="132588"/>
                  </a:lnTo>
                  <a:lnTo>
                    <a:pt x="382524" y="134112"/>
                  </a:lnTo>
                  <a:lnTo>
                    <a:pt x="382524" y="140208"/>
                  </a:lnTo>
                  <a:lnTo>
                    <a:pt x="426720" y="140208"/>
                  </a:lnTo>
                  <a:lnTo>
                    <a:pt x="426720" y="134112"/>
                  </a:lnTo>
                  <a:lnTo>
                    <a:pt x="419100" y="132588"/>
                  </a:lnTo>
                  <a:lnTo>
                    <a:pt x="416052" y="129540"/>
                  </a:lnTo>
                  <a:lnTo>
                    <a:pt x="416052" y="114300"/>
                  </a:lnTo>
                  <a:lnTo>
                    <a:pt x="417576" y="112776"/>
                  </a:lnTo>
                  <a:lnTo>
                    <a:pt x="417576" y="109728"/>
                  </a:lnTo>
                  <a:lnTo>
                    <a:pt x="419100" y="106680"/>
                  </a:lnTo>
                  <a:lnTo>
                    <a:pt x="422148" y="97536"/>
                  </a:lnTo>
                  <a:lnTo>
                    <a:pt x="466344" y="97536"/>
                  </a:lnTo>
                  <a:lnTo>
                    <a:pt x="470916" y="111252"/>
                  </a:lnTo>
                  <a:lnTo>
                    <a:pt x="472440" y="114300"/>
                  </a:lnTo>
                  <a:lnTo>
                    <a:pt x="472440" y="129540"/>
                  </a:lnTo>
                  <a:lnTo>
                    <a:pt x="469392" y="132588"/>
                  </a:lnTo>
                  <a:lnTo>
                    <a:pt x="466344" y="132588"/>
                  </a:lnTo>
                  <a:lnTo>
                    <a:pt x="463296" y="134112"/>
                  </a:lnTo>
                  <a:lnTo>
                    <a:pt x="463296" y="140208"/>
                  </a:lnTo>
                  <a:lnTo>
                    <a:pt x="519684" y="140208"/>
                  </a:lnTo>
                  <a:lnTo>
                    <a:pt x="519684" y="134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953000" y="5308346"/>
              <a:ext cx="41148" cy="6223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53000" y="5063236"/>
              <a:ext cx="114300" cy="30733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53000" y="4962144"/>
              <a:ext cx="173735" cy="408432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71572" y="4930139"/>
              <a:ext cx="2281427" cy="51054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914900" y="5350764"/>
              <a:ext cx="21335" cy="1981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712719" y="4962144"/>
              <a:ext cx="2240280" cy="341375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20339" y="4994147"/>
              <a:ext cx="2360675" cy="318515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796540" y="5039867"/>
              <a:ext cx="815339" cy="8686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96539" y="5039868"/>
              <a:ext cx="2036063" cy="25450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863596" y="5356860"/>
              <a:ext cx="1955291" cy="1054607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29071" y="5428487"/>
              <a:ext cx="1897380" cy="1080516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5298947" y="4664964"/>
              <a:ext cx="460375" cy="315595"/>
            </a:xfrm>
            <a:custGeom>
              <a:avLst/>
              <a:gdLst/>
              <a:ahLst/>
              <a:cxnLst/>
              <a:rect l="l" t="t" r="r" b="b"/>
              <a:pathLst>
                <a:path w="460375" h="315595">
                  <a:moveTo>
                    <a:pt x="303275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03275" y="0"/>
                  </a:lnTo>
                  <a:lnTo>
                    <a:pt x="460248" y="158495"/>
                  </a:lnTo>
                  <a:lnTo>
                    <a:pt x="303275" y="315467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410200" y="4721351"/>
              <a:ext cx="164592" cy="230124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5637276" y="4664964"/>
              <a:ext cx="2147570" cy="315595"/>
            </a:xfrm>
            <a:custGeom>
              <a:avLst/>
              <a:gdLst/>
              <a:ahLst/>
              <a:cxnLst/>
              <a:rect l="l" t="t" r="r" b="b"/>
              <a:pathLst>
                <a:path w="2147570" h="315595">
                  <a:moveTo>
                    <a:pt x="1990343" y="315467"/>
                  </a:moveTo>
                  <a:lnTo>
                    <a:pt x="0" y="315467"/>
                  </a:lnTo>
                  <a:lnTo>
                    <a:pt x="156971" y="158495"/>
                  </a:lnTo>
                  <a:lnTo>
                    <a:pt x="0" y="0"/>
                  </a:lnTo>
                  <a:lnTo>
                    <a:pt x="1990343" y="0"/>
                  </a:lnTo>
                  <a:lnTo>
                    <a:pt x="2147316" y="158495"/>
                  </a:lnTo>
                  <a:lnTo>
                    <a:pt x="1990343" y="315467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881116" y="4760975"/>
              <a:ext cx="96012" cy="141731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006084" y="4760975"/>
              <a:ext cx="219455" cy="143256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256104" y="4760975"/>
              <a:ext cx="102023" cy="143256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423754" y="4760975"/>
              <a:ext cx="351949" cy="14325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848855" y="4760976"/>
              <a:ext cx="481584" cy="14325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426452" y="4930139"/>
              <a:ext cx="252983" cy="498348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57800" y="5356860"/>
              <a:ext cx="2170176" cy="73151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57800" y="4919471"/>
              <a:ext cx="2421635" cy="36576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57800" y="4953000"/>
              <a:ext cx="199644" cy="40386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61660" y="4981447"/>
              <a:ext cx="249935" cy="30988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224015" y="4980432"/>
              <a:ext cx="67055" cy="80771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481571" y="4981447"/>
              <a:ext cx="368808" cy="30988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321552" y="5106923"/>
              <a:ext cx="42671" cy="8077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403847" y="5207507"/>
              <a:ext cx="32003" cy="8382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257800" y="4953000"/>
              <a:ext cx="542544" cy="40386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742432" y="4953000"/>
              <a:ext cx="1930907" cy="40386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529071" y="5291328"/>
              <a:ext cx="1897380" cy="65532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98947" y="4953000"/>
              <a:ext cx="2356103" cy="2743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306567" y="4985003"/>
              <a:ext cx="2322575" cy="31241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382767" y="5024627"/>
              <a:ext cx="2145792" cy="240792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7821167" y="3380231"/>
              <a:ext cx="411480" cy="349250"/>
            </a:xfrm>
            <a:custGeom>
              <a:avLst/>
              <a:gdLst/>
              <a:ahLst/>
              <a:cxnLst/>
              <a:rect l="l" t="t" r="r" b="b"/>
              <a:pathLst>
                <a:path w="411479" h="349250">
                  <a:moveTo>
                    <a:pt x="237744" y="348995"/>
                  </a:moveTo>
                  <a:lnTo>
                    <a:pt x="0" y="348995"/>
                  </a:lnTo>
                  <a:lnTo>
                    <a:pt x="0" y="0"/>
                  </a:lnTo>
                  <a:lnTo>
                    <a:pt x="237744" y="0"/>
                  </a:lnTo>
                  <a:lnTo>
                    <a:pt x="411480" y="175259"/>
                  </a:lnTo>
                  <a:lnTo>
                    <a:pt x="237744" y="348995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906511" y="3454908"/>
              <a:ext cx="160019" cy="224027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8104632" y="3377183"/>
              <a:ext cx="1920239" cy="349250"/>
            </a:xfrm>
            <a:custGeom>
              <a:avLst/>
              <a:gdLst/>
              <a:ahLst/>
              <a:cxnLst/>
              <a:rect l="l" t="t" r="r" b="b"/>
              <a:pathLst>
                <a:path w="1920240" h="349250">
                  <a:moveTo>
                    <a:pt x="1744979" y="348996"/>
                  </a:moveTo>
                  <a:lnTo>
                    <a:pt x="0" y="348996"/>
                  </a:lnTo>
                  <a:lnTo>
                    <a:pt x="175260" y="175259"/>
                  </a:lnTo>
                  <a:lnTo>
                    <a:pt x="0" y="0"/>
                  </a:lnTo>
                  <a:lnTo>
                    <a:pt x="1744979" y="0"/>
                  </a:lnTo>
                  <a:lnTo>
                    <a:pt x="1920239" y="175259"/>
                  </a:lnTo>
                  <a:lnTo>
                    <a:pt x="1744979" y="348996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371331" y="3488435"/>
              <a:ext cx="96011" cy="141732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488679" y="3488436"/>
              <a:ext cx="105120" cy="143256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613647" y="3488436"/>
              <a:ext cx="96011" cy="14173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740224" y="3488435"/>
              <a:ext cx="102023" cy="143256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907780" y="3488435"/>
              <a:ext cx="243839" cy="143256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174480" y="3483863"/>
              <a:ext cx="94488" cy="147828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339072" y="3488436"/>
              <a:ext cx="326135" cy="143255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883140" y="3640835"/>
              <a:ext cx="85344" cy="722375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772400" y="4361688"/>
              <a:ext cx="2167128" cy="89915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772400" y="3640835"/>
              <a:ext cx="2167128" cy="720851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821167" y="3726180"/>
              <a:ext cx="2103119" cy="577595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897367" y="3749039"/>
              <a:ext cx="1888235" cy="556260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941564" y="4322064"/>
              <a:ext cx="1883664" cy="1184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16708" y="1633727"/>
            <a:ext cx="2299970" cy="2355215"/>
            <a:chOff x="2616708" y="1633727"/>
            <a:chExt cx="2299970" cy="2355215"/>
          </a:xfrm>
        </p:grpSpPr>
        <p:sp>
          <p:nvSpPr>
            <p:cNvPr id="3" name="object 3" descr=""/>
            <p:cNvSpPr/>
            <p:nvPr/>
          </p:nvSpPr>
          <p:spPr>
            <a:xfrm>
              <a:off x="2621280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616708" y="1633727"/>
              <a:ext cx="2299970" cy="2355215"/>
            </a:xfrm>
            <a:custGeom>
              <a:avLst/>
              <a:gdLst/>
              <a:ahLst/>
              <a:cxnLst/>
              <a:rect l="l" t="t" r="r" b="b"/>
              <a:pathLst>
                <a:path w="2299970" h="2355215">
                  <a:moveTo>
                    <a:pt x="2299716" y="542798"/>
                  </a:moveTo>
                  <a:lnTo>
                    <a:pt x="2289048" y="542798"/>
                  </a:lnTo>
                  <a:lnTo>
                    <a:pt x="2289048" y="552958"/>
                  </a:lnTo>
                  <a:lnTo>
                    <a:pt x="2289048" y="2343658"/>
                  </a:lnTo>
                  <a:lnTo>
                    <a:pt x="9144" y="2343658"/>
                  </a:lnTo>
                  <a:lnTo>
                    <a:pt x="9144" y="2343912"/>
                  </a:lnTo>
                  <a:lnTo>
                    <a:pt x="4572" y="2343912"/>
                  </a:lnTo>
                  <a:lnTo>
                    <a:pt x="4572" y="2343658"/>
                  </a:lnTo>
                  <a:lnTo>
                    <a:pt x="9144" y="2343658"/>
                  </a:lnTo>
                  <a:lnTo>
                    <a:pt x="9144" y="552958"/>
                  </a:lnTo>
                  <a:lnTo>
                    <a:pt x="2289048" y="552958"/>
                  </a:lnTo>
                  <a:lnTo>
                    <a:pt x="2289048" y="542798"/>
                  </a:lnTo>
                  <a:lnTo>
                    <a:pt x="0" y="542798"/>
                  </a:lnTo>
                  <a:lnTo>
                    <a:pt x="0" y="552958"/>
                  </a:lnTo>
                  <a:lnTo>
                    <a:pt x="0" y="2343658"/>
                  </a:lnTo>
                  <a:lnTo>
                    <a:pt x="0" y="2350008"/>
                  </a:lnTo>
                  <a:lnTo>
                    <a:pt x="0" y="2355088"/>
                  </a:lnTo>
                  <a:lnTo>
                    <a:pt x="2299716" y="2355088"/>
                  </a:lnTo>
                  <a:lnTo>
                    <a:pt x="2299716" y="2350008"/>
                  </a:lnTo>
                  <a:lnTo>
                    <a:pt x="2299716" y="2343658"/>
                  </a:lnTo>
                  <a:lnTo>
                    <a:pt x="2299716" y="552958"/>
                  </a:lnTo>
                  <a:lnTo>
                    <a:pt x="2299716" y="542798"/>
                  </a:lnTo>
                  <a:close/>
                </a:path>
                <a:path w="2299970" h="2355215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5100" y="2734068"/>
              <a:ext cx="779145" cy="367665"/>
            </a:xfrm>
            <a:custGeom>
              <a:avLst/>
              <a:gdLst/>
              <a:ahLst/>
              <a:cxnLst/>
              <a:rect l="l" t="t" r="r" b="b"/>
              <a:pathLst>
                <a:path w="779145" h="367664">
                  <a:moveTo>
                    <a:pt x="30480" y="345935"/>
                  </a:moveTo>
                  <a:lnTo>
                    <a:pt x="28956" y="342887"/>
                  </a:lnTo>
                  <a:lnTo>
                    <a:pt x="22860" y="336791"/>
                  </a:lnTo>
                  <a:lnTo>
                    <a:pt x="19812" y="335267"/>
                  </a:lnTo>
                  <a:lnTo>
                    <a:pt x="10668" y="335267"/>
                  </a:lnTo>
                  <a:lnTo>
                    <a:pt x="7620" y="336791"/>
                  </a:lnTo>
                  <a:lnTo>
                    <a:pt x="1524" y="342887"/>
                  </a:lnTo>
                  <a:lnTo>
                    <a:pt x="0" y="345935"/>
                  </a:lnTo>
                  <a:lnTo>
                    <a:pt x="0" y="355079"/>
                  </a:lnTo>
                  <a:lnTo>
                    <a:pt x="1524" y="359651"/>
                  </a:lnTo>
                  <a:lnTo>
                    <a:pt x="4572" y="362699"/>
                  </a:lnTo>
                  <a:lnTo>
                    <a:pt x="7620" y="365747"/>
                  </a:lnTo>
                  <a:lnTo>
                    <a:pt x="10668" y="367271"/>
                  </a:lnTo>
                  <a:lnTo>
                    <a:pt x="19812" y="367271"/>
                  </a:lnTo>
                  <a:lnTo>
                    <a:pt x="22860" y="365747"/>
                  </a:lnTo>
                  <a:lnTo>
                    <a:pt x="28956" y="359651"/>
                  </a:lnTo>
                  <a:lnTo>
                    <a:pt x="30480" y="355079"/>
                  </a:lnTo>
                  <a:lnTo>
                    <a:pt x="30480" y="345935"/>
                  </a:lnTo>
                  <a:close/>
                </a:path>
                <a:path w="779145" h="367664">
                  <a:moveTo>
                    <a:pt x="30480" y="44196"/>
                  </a:moveTo>
                  <a:lnTo>
                    <a:pt x="28956" y="41148"/>
                  </a:lnTo>
                  <a:lnTo>
                    <a:pt x="22860" y="35052"/>
                  </a:lnTo>
                  <a:lnTo>
                    <a:pt x="19812" y="33528"/>
                  </a:lnTo>
                  <a:lnTo>
                    <a:pt x="10668" y="33528"/>
                  </a:lnTo>
                  <a:lnTo>
                    <a:pt x="7620" y="35052"/>
                  </a:lnTo>
                  <a:lnTo>
                    <a:pt x="1524" y="41148"/>
                  </a:lnTo>
                  <a:lnTo>
                    <a:pt x="0" y="44196"/>
                  </a:lnTo>
                  <a:lnTo>
                    <a:pt x="0" y="53340"/>
                  </a:lnTo>
                  <a:lnTo>
                    <a:pt x="1524" y="57912"/>
                  </a:lnTo>
                  <a:lnTo>
                    <a:pt x="4572" y="60960"/>
                  </a:lnTo>
                  <a:lnTo>
                    <a:pt x="7620" y="64008"/>
                  </a:lnTo>
                  <a:lnTo>
                    <a:pt x="10668" y="65532"/>
                  </a:lnTo>
                  <a:lnTo>
                    <a:pt x="19812" y="65532"/>
                  </a:lnTo>
                  <a:lnTo>
                    <a:pt x="22860" y="64008"/>
                  </a:lnTo>
                  <a:lnTo>
                    <a:pt x="28956" y="57912"/>
                  </a:lnTo>
                  <a:lnTo>
                    <a:pt x="30480" y="53340"/>
                  </a:lnTo>
                  <a:lnTo>
                    <a:pt x="30480" y="44196"/>
                  </a:lnTo>
                  <a:close/>
                </a:path>
                <a:path w="779145" h="367664">
                  <a:moveTo>
                    <a:pt x="778764" y="0"/>
                  </a:moveTo>
                  <a:lnTo>
                    <a:pt x="760476" y="0"/>
                  </a:lnTo>
                  <a:lnTo>
                    <a:pt x="760476" y="94475"/>
                  </a:lnTo>
                  <a:lnTo>
                    <a:pt x="778764" y="94475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0736" y="2734055"/>
              <a:ext cx="1720595" cy="7239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623" y="3186683"/>
              <a:ext cx="160020" cy="9601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4963667" y="1633727"/>
            <a:ext cx="2299970" cy="523240"/>
            <a:chOff x="4963667" y="1633727"/>
            <a:chExt cx="2299970" cy="523240"/>
          </a:xfrm>
        </p:grpSpPr>
        <p:sp>
          <p:nvSpPr>
            <p:cNvPr id="9" name="object 9" descr=""/>
            <p:cNvSpPr/>
            <p:nvPr/>
          </p:nvSpPr>
          <p:spPr>
            <a:xfrm>
              <a:off x="4968239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2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63655" y="1633727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9132" y="1714500"/>
              <a:ext cx="391667" cy="14173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420612" y="17172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148" y="1717547"/>
              <a:ext cx="88392" cy="1356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7276" y="1943100"/>
              <a:ext cx="342900" cy="1371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9132" y="1942846"/>
              <a:ext cx="292607" cy="13639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6123" y="1943100"/>
              <a:ext cx="259080" cy="1356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6539" y="1943100"/>
              <a:ext cx="109727" cy="1356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9128" y="1940051"/>
              <a:ext cx="129539" cy="1417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891528" y="1942858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7310627" y="1633727"/>
            <a:ext cx="2299970" cy="2371725"/>
            <a:chOff x="7310627" y="1633727"/>
            <a:chExt cx="2299970" cy="2371725"/>
          </a:xfrm>
        </p:grpSpPr>
        <p:sp>
          <p:nvSpPr>
            <p:cNvPr id="21" name="object 21" descr=""/>
            <p:cNvSpPr/>
            <p:nvPr/>
          </p:nvSpPr>
          <p:spPr>
            <a:xfrm>
              <a:off x="7315199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10615" y="1633727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815059" y="1716036"/>
              <a:ext cx="151130" cy="137160"/>
            </a:xfrm>
            <a:custGeom>
              <a:avLst/>
              <a:gdLst/>
              <a:ahLst/>
              <a:cxnLst/>
              <a:rect l="l" t="t" r="r" b="b"/>
              <a:pathLst>
                <a:path w="151129" h="137160">
                  <a:moveTo>
                    <a:pt x="97536" y="1257"/>
                  </a:moveTo>
                  <a:lnTo>
                    <a:pt x="71628" y="1257"/>
                  </a:lnTo>
                  <a:lnTo>
                    <a:pt x="71628" y="53327"/>
                  </a:lnTo>
                  <a:lnTo>
                    <a:pt x="25908" y="53327"/>
                  </a:lnTo>
                  <a:lnTo>
                    <a:pt x="25908" y="1257"/>
                  </a:lnTo>
                  <a:lnTo>
                    <a:pt x="0" y="1257"/>
                  </a:lnTo>
                  <a:lnTo>
                    <a:pt x="0" y="53327"/>
                  </a:lnTo>
                  <a:lnTo>
                    <a:pt x="0" y="77457"/>
                  </a:lnTo>
                  <a:lnTo>
                    <a:pt x="0" y="137147"/>
                  </a:lnTo>
                  <a:lnTo>
                    <a:pt x="25908" y="137147"/>
                  </a:lnTo>
                  <a:lnTo>
                    <a:pt x="25908" y="77457"/>
                  </a:lnTo>
                  <a:lnTo>
                    <a:pt x="71628" y="77457"/>
                  </a:lnTo>
                  <a:lnTo>
                    <a:pt x="71628" y="137147"/>
                  </a:lnTo>
                  <a:lnTo>
                    <a:pt x="97536" y="137147"/>
                  </a:lnTo>
                  <a:lnTo>
                    <a:pt x="97536" y="77457"/>
                  </a:lnTo>
                  <a:lnTo>
                    <a:pt x="97536" y="53327"/>
                  </a:lnTo>
                  <a:lnTo>
                    <a:pt x="97536" y="1257"/>
                  </a:lnTo>
                  <a:close/>
                </a:path>
                <a:path w="151129" h="137160">
                  <a:moveTo>
                    <a:pt x="150888" y="0"/>
                  </a:moveTo>
                  <a:lnTo>
                    <a:pt x="123456" y="0"/>
                  </a:lnTo>
                  <a:lnTo>
                    <a:pt x="123456" y="137147"/>
                  </a:lnTo>
                  <a:lnTo>
                    <a:pt x="150888" y="137147"/>
                  </a:lnTo>
                  <a:lnTo>
                    <a:pt x="150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807" y="1714500"/>
              <a:ext cx="140208" cy="14173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153400" y="1717293"/>
              <a:ext cx="203200" cy="135890"/>
            </a:xfrm>
            <a:custGeom>
              <a:avLst/>
              <a:gdLst/>
              <a:ahLst/>
              <a:cxnLst/>
              <a:rect l="l" t="t" r="r" b="b"/>
              <a:pathLst>
                <a:path w="203200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3200" h="135889">
                  <a:moveTo>
                    <a:pt x="202679" y="0"/>
                  </a:moveTo>
                  <a:lnTo>
                    <a:pt x="129527" y="0"/>
                  </a:lnTo>
                  <a:lnTo>
                    <a:pt x="129527" y="24130"/>
                  </a:lnTo>
                  <a:lnTo>
                    <a:pt x="129527" y="50800"/>
                  </a:lnTo>
                  <a:lnTo>
                    <a:pt x="129527" y="74930"/>
                  </a:lnTo>
                  <a:lnTo>
                    <a:pt x="129527" y="111760"/>
                  </a:lnTo>
                  <a:lnTo>
                    <a:pt x="129527" y="135890"/>
                  </a:lnTo>
                  <a:lnTo>
                    <a:pt x="202679" y="135890"/>
                  </a:lnTo>
                  <a:lnTo>
                    <a:pt x="202679" y="111760"/>
                  </a:lnTo>
                  <a:lnTo>
                    <a:pt x="155435" y="111760"/>
                  </a:lnTo>
                  <a:lnTo>
                    <a:pt x="155435" y="74930"/>
                  </a:lnTo>
                  <a:lnTo>
                    <a:pt x="202679" y="74930"/>
                  </a:lnTo>
                  <a:lnTo>
                    <a:pt x="202679" y="50800"/>
                  </a:lnTo>
                  <a:lnTo>
                    <a:pt x="155435" y="50800"/>
                  </a:lnTo>
                  <a:lnTo>
                    <a:pt x="155435" y="24130"/>
                  </a:lnTo>
                  <a:lnTo>
                    <a:pt x="202679" y="24130"/>
                  </a:lnTo>
                  <a:lnTo>
                    <a:pt x="202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475" y="1717547"/>
              <a:ext cx="88392" cy="1356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0495" y="1717547"/>
              <a:ext cx="89916" cy="13563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650211" y="17172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9283" y="1716024"/>
              <a:ext cx="254508" cy="137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3603" y="1717547"/>
              <a:ext cx="85344" cy="13563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128759" y="1716024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6671" y="1716024"/>
              <a:ext cx="309372" cy="13766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5487" y="1949195"/>
              <a:ext cx="115824" cy="13106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32647" y="1943100"/>
              <a:ext cx="108204" cy="13563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3711" y="1943099"/>
              <a:ext cx="89916" cy="13868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4107" y="1943100"/>
              <a:ext cx="230124" cy="13563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4043" y="1943100"/>
              <a:ext cx="85344" cy="13563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839199" y="1943100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95587" y="1943100"/>
              <a:ext cx="312420" cy="13715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310615" y="2176525"/>
              <a:ext cx="2299970" cy="1828800"/>
            </a:xfrm>
            <a:custGeom>
              <a:avLst/>
              <a:gdLst/>
              <a:ahLst/>
              <a:cxnLst/>
              <a:rect l="l" t="t" r="r" b="b"/>
              <a:pathLst>
                <a:path w="2299970" h="1828800">
                  <a:moveTo>
                    <a:pt x="2299716" y="0"/>
                  </a:moveTo>
                  <a:lnTo>
                    <a:pt x="2290572" y="0"/>
                  </a:lnTo>
                  <a:lnTo>
                    <a:pt x="2290572" y="10160"/>
                  </a:lnTo>
                  <a:lnTo>
                    <a:pt x="2290572" y="1817370"/>
                  </a:lnTo>
                  <a:lnTo>
                    <a:pt x="10668" y="1817370"/>
                  </a:lnTo>
                  <a:lnTo>
                    <a:pt x="10668" y="1817878"/>
                  </a:lnTo>
                  <a:lnTo>
                    <a:pt x="6096" y="1817878"/>
                  </a:lnTo>
                  <a:lnTo>
                    <a:pt x="6096" y="1817370"/>
                  </a:lnTo>
                  <a:lnTo>
                    <a:pt x="10668" y="1817370"/>
                  </a:lnTo>
                  <a:lnTo>
                    <a:pt x="10668" y="10160"/>
                  </a:lnTo>
                  <a:lnTo>
                    <a:pt x="2290572" y="1016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817370"/>
                  </a:lnTo>
                  <a:lnTo>
                    <a:pt x="0" y="1822450"/>
                  </a:lnTo>
                  <a:lnTo>
                    <a:pt x="0" y="1828800"/>
                  </a:lnTo>
                  <a:lnTo>
                    <a:pt x="2299716" y="1828800"/>
                  </a:lnTo>
                  <a:lnTo>
                    <a:pt x="2299716" y="1822450"/>
                  </a:lnTo>
                  <a:lnTo>
                    <a:pt x="2299716" y="181737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399007" y="2264676"/>
              <a:ext cx="26034" cy="654050"/>
            </a:xfrm>
            <a:custGeom>
              <a:avLst/>
              <a:gdLst/>
              <a:ahLst/>
              <a:cxnLst/>
              <a:rect l="l" t="t" r="r" b="b"/>
              <a:pathLst>
                <a:path w="26034" h="654050">
                  <a:moveTo>
                    <a:pt x="25908" y="637032"/>
                  </a:moveTo>
                  <a:lnTo>
                    <a:pt x="24384" y="633984"/>
                  </a:lnTo>
                  <a:lnTo>
                    <a:pt x="21336" y="630936"/>
                  </a:lnTo>
                  <a:lnTo>
                    <a:pt x="19812" y="627888"/>
                  </a:lnTo>
                  <a:lnTo>
                    <a:pt x="6096" y="627888"/>
                  </a:lnTo>
                  <a:lnTo>
                    <a:pt x="3048" y="630936"/>
                  </a:lnTo>
                  <a:lnTo>
                    <a:pt x="0" y="637032"/>
                  </a:lnTo>
                  <a:lnTo>
                    <a:pt x="0" y="643128"/>
                  </a:lnTo>
                  <a:lnTo>
                    <a:pt x="3048" y="649224"/>
                  </a:lnTo>
                  <a:lnTo>
                    <a:pt x="6096" y="652272"/>
                  </a:lnTo>
                  <a:lnTo>
                    <a:pt x="9144" y="653796"/>
                  </a:lnTo>
                  <a:lnTo>
                    <a:pt x="16764" y="653796"/>
                  </a:lnTo>
                  <a:lnTo>
                    <a:pt x="19812" y="652272"/>
                  </a:lnTo>
                  <a:lnTo>
                    <a:pt x="21336" y="649224"/>
                  </a:lnTo>
                  <a:lnTo>
                    <a:pt x="24384" y="646176"/>
                  </a:lnTo>
                  <a:lnTo>
                    <a:pt x="25908" y="643128"/>
                  </a:lnTo>
                  <a:lnTo>
                    <a:pt x="25908" y="637032"/>
                  </a:lnTo>
                  <a:close/>
                </a:path>
                <a:path w="26034" h="654050">
                  <a:moveTo>
                    <a:pt x="25908" y="387083"/>
                  </a:moveTo>
                  <a:lnTo>
                    <a:pt x="24384" y="384035"/>
                  </a:lnTo>
                  <a:lnTo>
                    <a:pt x="21336" y="380987"/>
                  </a:lnTo>
                  <a:lnTo>
                    <a:pt x="19812" y="377939"/>
                  </a:lnTo>
                  <a:lnTo>
                    <a:pt x="6096" y="377939"/>
                  </a:lnTo>
                  <a:lnTo>
                    <a:pt x="3048" y="380987"/>
                  </a:lnTo>
                  <a:lnTo>
                    <a:pt x="0" y="387083"/>
                  </a:lnTo>
                  <a:lnTo>
                    <a:pt x="0" y="393179"/>
                  </a:lnTo>
                  <a:lnTo>
                    <a:pt x="3048" y="399275"/>
                  </a:lnTo>
                  <a:lnTo>
                    <a:pt x="6096" y="402323"/>
                  </a:lnTo>
                  <a:lnTo>
                    <a:pt x="9144" y="403847"/>
                  </a:lnTo>
                  <a:lnTo>
                    <a:pt x="16764" y="403847"/>
                  </a:lnTo>
                  <a:lnTo>
                    <a:pt x="19812" y="402323"/>
                  </a:lnTo>
                  <a:lnTo>
                    <a:pt x="21336" y="399275"/>
                  </a:lnTo>
                  <a:lnTo>
                    <a:pt x="24384" y="396227"/>
                  </a:lnTo>
                  <a:lnTo>
                    <a:pt x="25908" y="393179"/>
                  </a:lnTo>
                  <a:lnTo>
                    <a:pt x="25908" y="387083"/>
                  </a:lnTo>
                  <a:close/>
                </a:path>
                <a:path w="26034" h="654050">
                  <a:moveTo>
                    <a:pt x="25908" y="135623"/>
                  </a:moveTo>
                  <a:lnTo>
                    <a:pt x="24384" y="132575"/>
                  </a:lnTo>
                  <a:lnTo>
                    <a:pt x="21336" y="129527"/>
                  </a:lnTo>
                  <a:lnTo>
                    <a:pt x="19812" y="126479"/>
                  </a:lnTo>
                  <a:lnTo>
                    <a:pt x="6096" y="126479"/>
                  </a:lnTo>
                  <a:lnTo>
                    <a:pt x="3048" y="129527"/>
                  </a:lnTo>
                  <a:lnTo>
                    <a:pt x="0" y="135623"/>
                  </a:lnTo>
                  <a:lnTo>
                    <a:pt x="0" y="141719"/>
                  </a:lnTo>
                  <a:lnTo>
                    <a:pt x="3048" y="147815"/>
                  </a:lnTo>
                  <a:lnTo>
                    <a:pt x="6096" y="150863"/>
                  </a:lnTo>
                  <a:lnTo>
                    <a:pt x="9144" y="152387"/>
                  </a:lnTo>
                  <a:lnTo>
                    <a:pt x="16764" y="152387"/>
                  </a:lnTo>
                  <a:lnTo>
                    <a:pt x="19812" y="150863"/>
                  </a:lnTo>
                  <a:lnTo>
                    <a:pt x="21336" y="147815"/>
                  </a:lnTo>
                  <a:lnTo>
                    <a:pt x="24384" y="144767"/>
                  </a:lnTo>
                  <a:lnTo>
                    <a:pt x="25908" y="141719"/>
                  </a:lnTo>
                  <a:lnTo>
                    <a:pt x="25908" y="135623"/>
                  </a:lnTo>
                  <a:close/>
                </a:path>
                <a:path w="26034" h="654050">
                  <a:moveTo>
                    <a:pt x="25908" y="9144"/>
                  </a:moveTo>
                  <a:lnTo>
                    <a:pt x="24384" y="6096"/>
                  </a:lnTo>
                  <a:lnTo>
                    <a:pt x="21336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36179" y="2237231"/>
              <a:ext cx="1987295" cy="171297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399007" y="3270516"/>
              <a:ext cx="26034" cy="528955"/>
            </a:xfrm>
            <a:custGeom>
              <a:avLst/>
              <a:gdLst/>
              <a:ahLst/>
              <a:cxnLst/>
              <a:rect l="l" t="t" r="r" b="b"/>
              <a:pathLst>
                <a:path w="26034" h="528954">
                  <a:moveTo>
                    <a:pt x="25908" y="512051"/>
                  </a:moveTo>
                  <a:lnTo>
                    <a:pt x="24384" y="509003"/>
                  </a:lnTo>
                  <a:lnTo>
                    <a:pt x="21336" y="507479"/>
                  </a:lnTo>
                  <a:lnTo>
                    <a:pt x="19812" y="504431"/>
                  </a:lnTo>
                  <a:lnTo>
                    <a:pt x="16764" y="502907"/>
                  </a:lnTo>
                  <a:lnTo>
                    <a:pt x="9144" y="502907"/>
                  </a:lnTo>
                  <a:lnTo>
                    <a:pt x="6096" y="504431"/>
                  </a:lnTo>
                  <a:lnTo>
                    <a:pt x="1524" y="509003"/>
                  </a:lnTo>
                  <a:lnTo>
                    <a:pt x="0" y="512051"/>
                  </a:lnTo>
                  <a:lnTo>
                    <a:pt x="0" y="519671"/>
                  </a:lnTo>
                  <a:lnTo>
                    <a:pt x="3048" y="525767"/>
                  </a:lnTo>
                  <a:lnTo>
                    <a:pt x="9144" y="528815"/>
                  </a:lnTo>
                  <a:lnTo>
                    <a:pt x="16764" y="528815"/>
                  </a:lnTo>
                  <a:lnTo>
                    <a:pt x="19812" y="527291"/>
                  </a:lnTo>
                  <a:lnTo>
                    <a:pt x="24384" y="522719"/>
                  </a:lnTo>
                  <a:lnTo>
                    <a:pt x="25908" y="519671"/>
                  </a:lnTo>
                  <a:lnTo>
                    <a:pt x="25908" y="512051"/>
                  </a:lnTo>
                  <a:close/>
                </a:path>
                <a:path w="26034" h="528954">
                  <a:moveTo>
                    <a:pt x="25908" y="260604"/>
                  </a:moveTo>
                  <a:lnTo>
                    <a:pt x="24384" y="257556"/>
                  </a:lnTo>
                  <a:lnTo>
                    <a:pt x="21336" y="256032"/>
                  </a:lnTo>
                  <a:lnTo>
                    <a:pt x="19812" y="252984"/>
                  </a:lnTo>
                  <a:lnTo>
                    <a:pt x="16764" y="251460"/>
                  </a:lnTo>
                  <a:lnTo>
                    <a:pt x="9144" y="251460"/>
                  </a:lnTo>
                  <a:lnTo>
                    <a:pt x="6096" y="252984"/>
                  </a:lnTo>
                  <a:lnTo>
                    <a:pt x="1524" y="257556"/>
                  </a:lnTo>
                  <a:lnTo>
                    <a:pt x="0" y="260604"/>
                  </a:lnTo>
                  <a:lnTo>
                    <a:pt x="0" y="268224"/>
                  </a:lnTo>
                  <a:lnTo>
                    <a:pt x="3048" y="274320"/>
                  </a:lnTo>
                  <a:lnTo>
                    <a:pt x="9144" y="277368"/>
                  </a:lnTo>
                  <a:lnTo>
                    <a:pt x="16764" y="277368"/>
                  </a:lnTo>
                  <a:lnTo>
                    <a:pt x="19812" y="275844"/>
                  </a:lnTo>
                  <a:lnTo>
                    <a:pt x="24384" y="271272"/>
                  </a:lnTo>
                  <a:lnTo>
                    <a:pt x="25908" y="268224"/>
                  </a:lnTo>
                  <a:lnTo>
                    <a:pt x="25908" y="260604"/>
                  </a:lnTo>
                  <a:close/>
                </a:path>
                <a:path w="26034" h="528954">
                  <a:moveTo>
                    <a:pt x="25908" y="9144"/>
                  </a:moveTo>
                  <a:lnTo>
                    <a:pt x="24384" y="6096"/>
                  </a:lnTo>
                  <a:lnTo>
                    <a:pt x="21336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269747" y="1633727"/>
            <a:ext cx="2298700" cy="2355215"/>
            <a:chOff x="269747" y="1633727"/>
            <a:chExt cx="2298700" cy="2355215"/>
          </a:xfrm>
        </p:grpSpPr>
        <p:sp>
          <p:nvSpPr>
            <p:cNvPr id="45" name="object 45" descr=""/>
            <p:cNvSpPr/>
            <p:nvPr/>
          </p:nvSpPr>
          <p:spPr>
            <a:xfrm>
              <a:off x="272795" y="1636775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19">
                  <a:moveTo>
                    <a:pt x="229209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2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69735" y="1633727"/>
              <a:ext cx="2298700" cy="523240"/>
            </a:xfrm>
            <a:custGeom>
              <a:avLst/>
              <a:gdLst/>
              <a:ahLst/>
              <a:cxnLst/>
              <a:rect l="l" t="t" r="r" b="b"/>
              <a:pathLst>
                <a:path w="2298700" h="523239">
                  <a:moveTo>
                    <a:pt x="2298204" y="0"/>
                  </a:moveTo>
                  <a:lnTo>
                    <a:pt x="2289060" y="0"/>
                  </a:lnTo>
                  <a:lnTo>
                    <a:pt x="2289060" y="8890"/>
                  </a:lnTo>
                  <a:lnTo>
                    <a:pt x="2289060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60" y="889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8204" y="523240"/>
                  </a:lnTo>
                  <a:lnTo>
                    <a:pt x="2298204" y="518160"/>
                  </a:lnTo>
                  <a:lnTo>
                    <a:pt x="2298204" y="511810"/>
                  </a:lnTo>
                  <a:lnTo>
                    <a:pt x="2298204" y="889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1372" y="1717547"/>
              <a:ext cx="85344" cy="13563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181100" y="1717293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5" h="136525">
                  <a:moveTo>
                    <a:pt x="158496" y="520"/>
                  </a:moveTo>
                  <a:lnTo>
                    <a:pt x="83820" y="520"/>
                  </a:lnTo>
                  <a:lnTo>
                    <a:pt x="83820" y="24650"/>
                  </a:lnTo>
                  <a:lnTo>
                    <a:pt x="108204" y="24650"/>
                  </a:lnTo>
                  <a:lnTo>
                    <a:pt x="108204" y="136410"/>
                  </a:lnTo>
                  <a:lnTo>
                    <a:pt x="134112" y="136410"/>
                  </a:lnTo>
                  <a:lnTo>
                    <a:pt x="134112" y="24650"/>
                  </a:lnTo>
                  <a:lnTo>
                    <a:pt x="158496" y="24650"/>
                  </a:lnTo>
                  <a:lnTo>
                    <a:pt x="158496" y="520"/>
                  </a:lnTo>
                  <a:close/>
                </a:path>
                <a:path w="329565" h="136525">
                  <a:moveTo>
                    <a:pt x="237731" y="520"/>
                  </a:moveTo>
                  <a:lnTo>
                    <a:pt x="163055" y="520"/>
                  </a:lnTo>
                  <a:lnTo>
                    <a:pt x="163055" y="24650"/>
                  </a:lnTo>
                  <a:lnTo>
                    <a:pt x="187439" y="24650"/>
                  </a:lnTo>
                  <a:lnTo>
                    <a:pt x="187439" y="136410"/>
                  </a:lnTo>
                  <a:lnTo>
                    <a:pt x="213347" y="136410"/>
                  </a:lnTo>
                  <a:lnTo>
                    <a:pt x="213347" y="24650"/>
                  </a:lnTo>
                  <a:lnTo>
                    <a:pt x="237731" y="24650"/>
                  </a:lnTo>
                  <a:lnTo>
                    <a:pt x="237731" y="520"/>
                  </a:lnTo>
                  <a:close/>
                </a:path>
                <a:path w="329565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6192" y="1717547"/>
              <a:ext cx="88392" cy="13563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694675" y="1717293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6128" y="1717040"/>
              <a:ext cx="172212" cy="1391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985771" y="1716024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39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2159" y="1717547"/>
              <a:ext cx="108204" cy="13563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127760" y="1942858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0724" y="1940051"/>
              <a:ext cx="286511" cy="14173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1620" y="1943100"/>
              <a:ext cx="109728" cy="13563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5731" y="1940052"/>
              <a:ext cx="429767" cy="14173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69735" y="2176525"/>
              <a:ext cx="2298700" cy="1812289"/>
            </a:xfrm>
            <a:custGeom>
              <a:avLst/>
              <a:gdLst/>
              <a:ahLst/>
              <a:cxnLst/>
              <a:rect l="l" t="t" r="r" b="b"/>
              <a:pathLst>
                <a:path w="2298700" h="1812289">
                  <a:moveTo>
                    <a:pt x="2298204" y="0"/>
                  </a:moveTo>
                  <a:lnTo>
                    <a:pt x="2289060" y="0"/>
                  </a:lnTo>
                  <a:lnTo>
                    <a:pt x="2289060" y="10160"/>
                  </a:lnTo>
                  <a:lnTo>
                    <a:pt x="2289060" y="1800860"/>
                  </a:lnTo>
                  <a:lnTo>
                    <a:pt x="9144" y="1800860"/>
                  </a:lnTo>
                  <a:lnTo>
                    <a:pt x="9144" y="1801114"/>
                  </a:lnTo>
                  <a:lnTo>
                    <a:pt x="4572" y="1801114"/>
                  </a:lnTo>
                  <a:lnTo>
                    <a:pt x="4572" y="1800860"/>
                  </a:lnTo>
                  <a:lnTo>
                    <a:pt x="9144" y="1800860"/>
                  </a:lnTo>
                  <a:lnTo>
                    <a:pt x="9144" y="10160"/>
                  </a:lnTo>
                  <a:lnTo>
                    <a:pt x="2289060" y="1016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800860"/>
                  </a:lnTo>
                  <a:lnTo>
                    <a:pt x="0" y="1807210"/>
                  </a:lnTo>
                  <a:lnTo>
                    <a:pt x="0" y="1812290"/>
                  </a:lnTo>
                  <a:lnTo>
                    <a:pt x="2298204" y="1812290"/>
                  </a:lnTo>
                  <a:lnTo>
                    <a:pt x="2298204" y="1807210"/>
                  </a:lnTo>
                  <a:lnTo>
                    <a:pt x="2298204" y="1800860"/>
                  </a:lnTo>
                  <a:lnTo>
                    <a:pt x="2298204" y="1016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03263" y="2278379"/>
              <a:ext cx="27940" cy="1083945"/>
            </a:xfrm>
            <a:custGeom>
              <a:avLst/>
              <a:gdLst/>
              <a:ahLst/>
              <a:cxnLst/>
              <a:rect l="l" t="t" r="r" b="b"/>
              <a:pathLst>
                <a:path w="27939" h="1083945">
                  <a:moveTo>
                    <a:pt x="27432" y="1066812"/>
                  </a:moveTo>
                  <a:lnTo>
                    <a:pt x="25908" y="1063764"/>
                  </a:lnTo>
                  <a:lnTo>
                    <a:pt x="19812" y="1057668"/>
                  </a:lnTo>
                  <a:lnTo>
                    <a:pt x="16764" y="1056144"/>
                  </a:lnTo>
                  <a:lnTo>
                    <a:pt x="9144" y="1056144"/>
                  </a:lnTo>
                  <a:lnTo>
                    <a:pt x="6096" y="1057668"/>
                  </a:lnTo>
                  <a:lnTo>
                    <a:pt x="3048" y="1060716"/>
                  </a:lnTo>
                  <a:lnTo>
                    <a:pt x="0" y="1066812"/>
                  </a:lnTo>
                  <a:lnTo>
                    <a:pt x="0" y="1074432"/>
                  </a:lnTo>
                  <a:lnTo>
                    <a:pt x="3048" y="1080528"/>
                  </a:lnTo>
                  <a:lnTo>
                    <a:pt x="6096" y="1083576"/>
                  </a:lnTo>
                  <a:lnTo>
                    <a:pt x="19812" y="1083576"/>
                  </a:lnTo>
                  <a:lnTo>
                    <a:pt x="25908" y="1077480"/>
                  </a:lnTo>
                  <a:lnTo>
                    <a:pt x="27432" y="1074432"/>
                  </a:lnTo>
                  <a:lnTo>
                    <a:pt x="27432" y="1066812"/>
                  </a:lnTo>
                  <a:close/>
                </a:path>
                <a:path w="27939" h="1083945">
                  <a:moveTo>
                    <a:pt x="27432" y="670572"/>
                  </a:moveTo>
                  <a:lnTo>
                    <a:pt x="25908" y="667524"/>
                  </a:lnTo>
                  <a:lnTo>
                    <a:pt x="19812" y="661428"/>
                  </a:lnTo>
                  <a:lnTo>
                    <a:pt x="6096" y="661428"/>
                  </a:lnTo>
                  <a:lnTo>
                    <a:pt x="3048" y="664476"/>
                  </a:lnTo>
                  <a:lnTo>
                    <a:pt x="0" y="670572"/>
                  </a:lnTo>
                  <a:lnTo>
                    <a:pt x="0" y="678192"/>
                  </a:lnTo>
                  <a:lnTo>
                    <a:pt x="3048" y="684288"/>
                  </a:lnTo>
                  <a:lnTo>
                    <a:pt x="6096" y="687336"/>
                  </a:lnTo>
                  <a:lnTo>
                    <a:pt x="9144" y="688860"/>
                  </a:lnTo>
                  <a:lnTo>
                    <a:pt x="16764" y="688860"/>
                  </a:lnTo>
                  <a:lnTo>
                    <a:pt x="19812" y="687336"/>
                  </a:lnTo>
                  <a:lnTo>
                    <a:pt x="25908" y="681240"/>
                  </a:lnTo>
                  <a:lnTo>
                    <a:pt x="27432" y="678192"/>
                  </a:lnTo>
                  <a:lnTo>
                    <a:pt x="27432" y="670572"/>
                  </a:lnTo>
                  <a:close/>
                </a:path>
                <a:path w="27939" h="1083945">
                  <a:moveTo>
                    <a:pt x="27432" y="10668"/>
                  </a:moveTo>
                  <a:lnTo>
                    <a:pt x="25908" y="7620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4572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3048" y="24384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22860" y="24384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9748" y="1633728"/>
              <a:ext cx="2129028" cy="230428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03263" y="3467099"/>
              <a:ext cx="27940" cy="424180"/>
            </a:xfrm>
            <a:custGeom>
              <a:avLst/>
              <a:gdLst/>
              <a:ahLst/>
              <a:cxnLst/>
              <a:rect l="l" t="t" r="r" b="b"/>
              <a:pathLst>
                <a:path w="27939" h="424179">
                  <a:moveTo>
                    <a:pt x="27432" y="406920"/>
                  </a:moveTo>
                  <a:lnTo>
                    <a:pt x="25908" y="403872"/>
                  </a:lnTo>
                  <a:lnTo>
                    <a:pt x="19812" y="397776"/>
                  </a:lnTo>
                  <a:lnTo>
                    <a:pt x="16764" y="396252"/>
                  </a:lnTo>
                  <a:lnTo>
                    <a:pt x="9144" y="396252"/>
                  </a:lnTo>
                  <a:lnTo>
                    <a:pt x="6096" y="397776"/>
                  </a:lnTo>
                  <a:lnTo>
                    <a:pt x="3048" y="400824"/>
                  </a:lnTo>
                  <a:lnTo>
                    <a:pt x="0" y="406920"/>
                  </a:lnTo>
                  <a:lnTo>
                    <a:pt x="0" y="414540"/>
                  </a:lnTo>
                  <a:lnTo>
                    <a:pt x="3048" y="420636"/>
                  </a:lnTo>
                  <a:lnTo>
                    <a:pt x="9144" y="423684"/>
                  </a:lnTo>
                  <a:lnTo>
                    <a:pt x="16764" y="423684"/>
                  </a:lnTo>
                  <a:lnTo>
                    <a:pt x="22860" y="420636"/>
                  </a:lnTo>
                  <a:lnTo>
                    <a:pt x="25908" y="417588"/>
                  </a:lnTo>
                  <a:lnTo>
                    <a:pt x="27432" y="414540"/>
                  </a:lnTo>
                  <a:lnTo>
                    <a:pt x="27432" y="406920"/>
                  </a:lnTo>
                  <a:close/>
                </a:path>
                <a:path w="27939" h="424179">
                  <a:moveTo>
                    <a:pt x="27432" y="274320"/>
                  </a:moveTo>
                  <a:lnTo>
                    <a:pt x="25908" y="271272"/>
                  </a:lnTo>
                  <a:lnTo>
                    <a:pt x="19812" y="265176"/>
                  </a:lnTo>
                  <a:lnTo>
                    <a:pt x="16764" y="263652"/>
                  </a:lnTo>
                  <a:lnTo>
                    <a:pt x="9144" y="263652"/>
                  </a:lnTo>
                  <a:lnTo>
                    <a:pt x="6096" y="265176"/>
                  </a:lnTo>
                  <a:lnTo>
                    <a:pt x="3048" y="268224"/>
                  </a:lnTo>
                  <a:lnTo>
                    <a:pt x="0" y="274320"/>
                  </a:lnTo>
                  <a:lnTo>
                    <a:pt x="0" y="281940"/>
                  </a:lnTo>
                  <a:lnTo>
                    <a:pt x="3048" y="288036"/>
                  </a:lnTo>
                  <a:lnTo>
                    <a:pt x="9144" y="291084"/>
                  </a:lnTo>
                  <a:lnTo>
                    <a:pt x="16764" y="291084"/>
                  </a:lnTo>
                  <a:lnTo>
                    <a:pt x="22860" y="288036"/>
                  </a:lnTo>
                  <a:lnTo>
                    <a:pt x="25908" y="284988"/>
                  </a:lnTo>
                  <a:lnTo>
                    <a:pt x="27432" y="281940"/>
                  </a:lnTo>
                  <a:lnTo>
                    <a:pt x="27432" y="274320"/>
                  </a:lnTo>
                  <a:close/>
                </a:path>
                <a:path w="27939" h="424179">
                  <a:moveTo>
                    <a:pt x="27432" y="10668"/>
                  </a:moveTo>
                  <a:lnTo>
                    <a:pt x="25908" y="6096"/>
                  </a:lnTo>
                  <a:lnTo>
                    <a:pt x="22860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2616708" y="4492752"/>
            <a:ext cx="2299970" cy="523240"/>
            <a:chOff x="2616708" y="4492752"/>
            <a:chExt cx="2299970" cy="523240"/>
          </a:xfrm>
        </p:grpSpPr>
        <p:sp>
          <p:nvSpPr>
            <p:cNvPr id="63" name="object 63" descr=""/>
            <p:cNvSpPr/>
            <p:nvPr/>
          </p:nvSpPr>
          <p:spPr>
            <a:xfrm>
              <a:off x="2621280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616708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296399" y="4689360"/>
              <a:ext cx="152400" cy="137160"/>
            </a:xfrm>
            <a:custGeom>
              <a:avLst/>
              <a:gdLst/>
              <a:ahLst/>
              <a:cxnLst/>
              <a:rect l="l" t="t" r="r" b="b"/>
              <a:pathLst>
                <a:path w="152400" h="137160">
                  <a:moveTo>
                    <a:pt x="97536" y="1270"/>
                  </a:moveTo>
                  <a:lnTo>
                    <a:pt x="71628" y="1270"/>
                  </a:lnTo>
                  <a:lnTo>
                    <a:pt x="71628" y="53340"/>
                  </a:lnTo>
                  <a:lnTo>
                    <a:pt x="25908" y="53340"/>
                  </a:lnTo>
                  <a:lnTo>
                    <a:pt x="25908" y="1270"/>
                  </a:lnTo>
                  <a:lnTo>
                    <a:pt x="0" y="1270"/>
                  </a:lnTo>
                  <a:lnTo>
                    <a:pt x="0" y="53340"/>
                  </a:lnTo>
                  <a:lnTo>
                    <a:pt x="0" y="77470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7470"/>
                  </a:lnTo>
                  <a:lnTo>
                    <a:pt x="71628" y="77470"/>
                  </a:lnTo>
                  <a:lnTo>
                    <a:pt x="71628" y="137160"/>
                  </a:lnTo>
                  <a:lnTo>
                    <a:pt x="97536" y="137160"/>
                  </a:lnTo>
                  <a:lnTo>
                    <a:pt x="97536" y="77470"/>
                  </a:lnTo>
                  <a:lnTo>
                    <a:pt x="97536" y="53340"/>
                  </a:lnTo>
                  <a:lnTo>
                    <a:pt x="97536" y="1270"/>
                  </a:lnTo>
                  <a:close/>
                </a:path>
                <a:path w="152400" h="137160">
                  <a:moveTo>
                    <a:pt x="152400" y="0"/>
                  </a:moveTo>
                  <a:lnTo>
                    <a:pt x="124980" y="0"/>
                  </a:lnTo>
                  <a:lnTo>
                    <a:pt x="124980" y="137160"/>
                  </a:lnTo>
                  <a:lnTo>
                    <a:pt x="152400" y="13716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71671" y="4687823"/>
              <a:ext cx="140208" cy="14173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636264" y="4690630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5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1295" h="135889">
                  <a:moveTo>
                    <a:pt x="201168" y="0"/>
                  </a:moveTo>
                  <a:lnTo>
                    <a:pt x="128016" y="0"/>
                  </a:lnTo>
                  <a:lnTo>
                    <a:pt x="128016" y="24130"/>
                  </a:lnTo>
                  <a:lnTo>
                    <a:pt x="128016" y="50800"/>
                  </a:lnTo>
                  <a:lnTo>
                    <a:pt x="128016" y="74930"/>
                  </a:lnTo>
                  <a:lnTo>
                    <a:pt x="128016" y="111760"/>
                  </a:lnTo>
                  <a:lnTo>
                    <a:pt x="128016" y="135890"/>
                  </a:lnTo>
                  <a:lnTo>
                    <a:pt x="201168" y="135890"/>
                  </a:lnTo>
                  <a:lnTo>
                    <a:pt x="201168" y="111760"/>
                  </a:lnTo>
                  <a:lnTo>
                    <a:pt x="153924" y="111760"/>
                  </a:lnTo>
                  <a:lnTo>
                    <a:pt x="153924" y="74930"/>
                  </a:lnTo>
                  <a:lnTo>
                    <a:pt x="201168" y="74930"/>
                  </a:lnTo>
                  <a:lnTo>
                    <a:pt x="201168" y="50800"/>
                  </a:lnTo>
                  <a:lnTo>
                    <a:pt x="153924" y="50800"/>
                  </a:lnTo>
                  <a:lnTo>
                    <a:pt x="153924" y="24130"/>
                  </a:lnTo>
                  <a:lnTo>
                    <a:pt x="201168" y="2413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61816" y="4690871"/>
              <a:ext cx="89916" cy="13563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12691" y="4687824"/>
              <a:ext cx="228599" cy="1417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261091" y="4690630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51019" y="4690617"/>
              <a:ext cx="274320" cy="136398"/>
            </a:xfrm>
            <a:prstGeom prst="rect">
              <a:avLst/>
            </a:prstGeom>
          </p:spPr>
        </p:pic>
      </p:grpSp>
      <p:graphicFrame>
        <p:nvGraphicFramePr>
          <p:cNvPr id="72" name="object 72" descr=""/>
          <p:cNvGraphicFramePr>
            <a:graphicFrameLocks noGrp="1"/>
          </p:cNvGraphicFramePr>
          <p:nvPr/>
        </p:nvGraphicFramePr>
        <p:xfrm>
          <a:off x="269747" y="5050789"/>
          <a:ext cx="9340850" cy="165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9175"/>
                <a:gridCol w="57785"/>
                <a:gridCol w="2289810"/>
                <a:gridCol w="57785"/>
                <a:gridCol w="2289175"/>
                <a:gridCol w="57784"/>
                <a:gridCol w="2289809"/>
              </a:tblGrid>
              <a:tr h="165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3" name="object 73" descr=""/>
          <p:cNvSpPr/>
          <p:nvPr/>
        </p:nvSpPr>
        <p:spPr>
          <a:xfrm>
            <a:off x="2705100" y="5193791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705100" y="53446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705100" y="5646420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2705100" y="579729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7" name="object 7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43783" y="5160264"/>
            <a:ext cx="1837943" cy="1479803"/>
          </a:xfrm>
          <a:prstGeom prst="rect">
            <a:avLst/>
          </a:prstGeom>
        </p:spPr>
      </p:pic>
      <p:sp>
        <p:nvSpPr>
          <p:cNvPr id="78" name="object 78" descr=""/>
          <p:cNvSpPr/>
          <p:nvPr/>
        </p:nvSpPr>
        <p:spPr>
          <a:xfrm>
            <a:off x="2705100" y="6402323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8956" y="7620"/>
                </a:lnTo>
                <a:lnTo>
                  <a:pt x="30480" y="1066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4963667" y="4492752"/>
            <a:ext cx="2299970" cy="523240"/>
            <a:chOff x="4963667" y="4492752"/>
            <a:chExt cx="2299970" cy="523240"/>
          </a:xfrm>
        </p:grpSpPr>
        <p:sp>
          <p:nvSpPr>
            <p:cNvPr id="80" name="object 80" descr=""/>
            <p:cNvSpPr/>
            <p:nvPr/>
          </p:nvSpPr>
          <p:spPr>
            <a:xfrm>
              <a:off x="4968239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2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2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963655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09488" y="4578096"/>
              <a:ext cx="85344" cy="13563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919216" y="4577854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4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4" h="136525">
                  <a:moveTo>
                    <a:pt x="158483" y="508"/>
                  </a:moveTo>
                  <a:lnTo>
                    <a:pt x="83807" y="508"/>
                  </a:lnTo>
                  <a:lnTo>
                    <a:pt x="83807" y="24638"/>
                  </a:lnTo>
                  <a:lnTo>
                    <a:pt x="108191" y="24638"/>
                  </a:lnTo>
                  <a:lnTo>
                    <a:pt x="108191" y="136398"/>
                  </a:lnTo>
                  <a:lnTo>
                    <a:pt x="134099" y="136398"/>
                  </a:lnTo>
                  <a:lnTo>
                    <a:pt x="134099" y="24638"/>
                  </a:lnTo>
                  <a:lnTo>
                    <a:pt x="158483" y="24638"/>
                  </a:lnTo>
                  <a:lnTo>
                    <a:pt x="158483" y="508"/>
                  </a:lnTo>
                  <a:close/>
                </a:path>
                <a:path w="329564" h="136525">
                  <a:moveTo>
                    <a:pt x="237731" y="508"/>
                  </a:moveTo>
                  <a:lnTo>
                    <a:pt x="163055" y="508"/>
                  </a:lnTo>
                  <a:lnTo>
                    <a:pt x="163055" y="24638"/>
                  </a:lnTo>
                  <a:lnTo>
                    <a:pt x="187439" y="24638"/>
                  </a:lnTo>
                  <a:lnTo>
                    <a:pt x="187439" y="136398"/>
                  </a:lnTo>
                  <a:lnTo>
                    <a:pt x="213347" y="136398"/>
                  </a:lnTo>
                  <a:lnTo>
                    <a:pt x="213347" y="24638"/>
                  </a:lnTo>
                  <a:lnTo>
                    <a:pt x="237731" y="24638"/>
                  </a:lnTo>
                  <a:lnTo>
                    <a:pt x="237731" y="508"/>
                  </a:lnTo>
                  <a:close/>
                </a:path>
                <a:path w="329564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74307" y="4578096"/>
              <a:ext cx="88392" cy="135636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6434328" y="4576584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5" h="137160">
                  <a:moveTo>
                    <a:pt x="88392" y="137160"/>
                  </a:moveTo>
                  <a:lnTo>
                    <a:pt x="56540" y="79248"/>
                  </a:lnTo>
                  <a:lnTo>
                    <a:pt x="54864" y="76200"/>
                  </a:lnTo>
                  <a:lnTo>
                    <a:pt x="64008" y="73152"/>
                  </a:lnTo>
                  <a:lnTo>
                    <a:pt x="70104" y="68580"/>
                  </a:lnTo>
                  <a:lnTo>
                    <a:pt x="79248" y="56388"/>
                  </a:lnTo>
                  <a:lnTo>
                    <a:pt x="79857" y="54864"/>
                  </a:lnTo>
                  <a:lnTo>
                    <a:pt x="82296" y="48768"/>
                  </a:lnTo>
                  <a:lnTo>
                    <a:pt x="82296" y="32004"/>
                  </a:lnTo>
                  <a:lnTo>
                    <a:pt x="79857" y="25908"/>
                  </a:lnTo>
                  <a:lnTo>
                    <a:pt x="79248" y="24384"/>
                  </a:lnTo>
                  <a:lnTo>
                    <a:pt x="56388" y="3949"/>
                  </a:lnTo>
                  <a:lnTo>
                    <a:pt x="56388" y="36576"/>
                  </a:lnTo>
                  <a:lnTo>
                    <a:pt x="56388" y="45720"/>
                  </a:lnTo>
                  <a:lnTo>
                    <a:pt x="50292" y="51816"/>
                  </a:lnTo>
                  <a:lnTo>
                    <a:pt x="47244" y="53340"/>
                  </a:lnTo>
                  <a:lnTo>
                    <a:pt x="42672" y="54864"/>
                  </a:lnTo>
                  <a:lnTo>
                    <a:pt x="25908" y="54864"/>
                  </a:lnTo>
                  <a:lnTo>
                    <a:pt x="25908" y="25908"/>
                  </a:lnTo>
                  <a:lnTo>
                    <a:pt x="44196" y="25908"/>
                  </a:lnTo>
                  <a:lnTo>
                    <a:pt x="47244" y="27432"/>
                  </a:lnTo>
                  <a:lnTo>
                    <a:pt x="50292" y="27432"/>
                  </a:lnTo>
                  <a:lnTo>
                    <a:pt x="51816" y="28956"/>
                  </a:lnTo>
                  <a:lnTo>
                    <a:pt x="53340" y="32004"/>
                  </a:lnTo>
                  <a:lnTo>
                    <a:pt x="54864" y="33528"/>
                  </a:lnTo>
                  <a:lnTo>
                    <a:pt x="56388" y="36576"/>
                  </a:lnTo>
                  <a:lnTo>
                    <a:pt x="56388" y="3949"/>
                  </a:lnTo>
                  <a:lnTo>
                    <a:pt x="54000" y="3441"/>
                  </a:lnTo>
                  <a:lnTo>
                    <a:pt x="46863" y="2476"/>
                  </a:lnTo>
                  <a:lnTo>
                    <a:pt x="37998" y="1778"/>
                  </a:lnTo>
                  <a:lnTo>
                    <a:pt x="27432" y="1524"/>
                  </a:lnTo>
                  <a:lnTo>
                    <a:pt x="0" y="1524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9248"/>
                  </a:lnTo>
                  <a:lnTo>
                    <a:pt x="27432" y="79248"/>
                  </a:lnTo>
                  <a:lnTo>
                    <a:pt x="59436" y="137160"/>
                  </a:lnTo>
                  <a:lnTo>
                    <a:pt x="88392" y="137160"/>
                  </a:lnTo>
                  <a:close/>
                </a:path>
                <a:path w="132715" h="137160">
                  <a:moveTo>
                    <a:pt x="132588" y="0"/>
                  </a:moveTo>
                  <a:lnTo>
                    <a:pt x="105143" y="0"/>
                  </a:lnTo>
                  <a:lnTo>
                    <a:pt x="105143" y="137160"/>
                  </a:lnTo>
                  <a:lnTo>
                    <a:pt x="132588" y="13716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95872" y="4578096"/>
              <a:ext cx="108204" cy="135636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6728460" y="457785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55207" y="4800599"/>
              <a:ext cx="458724" cy="14173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36792" y="4800599"/>
              <a:ext cx="225551" cy="14173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86728" y="4803647"/>
              <a:ext cx="170687" cy="136144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5053583" y="53446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3"/>
                </a:moveTo>
                <a:lnTo>
                  <a:pt x="10668" y="32003"/>
                </a:lnTo>
                <a:lnTo>
                  <a:pt x="6096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8288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5053583" y="579729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3"/>
                </a:moveTo>
                <a:lnTo>
                  <a:pt x="10668" y="32003"/>
                </a:lnTo>
                <a:lnTo>
                  <a:pt x="6096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8288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87696" y="5311139"/>
            <a:ext cx="1911095" cy="1173480"/>
          </a:xfrm>
          <a:prstGeom prst="rect">
            <a:avLst/>
          </a:prstGeom>
        </p:spPr>
      </p:pic>
      <p:sp>
        <p:nvSpPr>
          <p:cNvPr id="94" name="object 94" descr=""/>
          <p:cNvSpPr/>
          <p:nvPr/>
        </p:nvSpPr>
        <p:spPr>
          <a:xfrm>
            <a:off x="5053583" y="6251448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4"/>
                </a:moveTo>
                <a:lnTo>
                  <a:pt x="10668" y="32004"/>
                </a:lnTo>
                <a:lnTo>
                  <a:pt x="6096" y="30480"/>
                </a:lnTo>
                <a:lnTo>
                  <a:pt x="4572" y="27432"/>
                </a:lnTo>
                <a:lnTo>
                  <a:pt x="1524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8956" y="7620"/>
                </a:lnTo>
                <a:lnTo>
                  <a:pt x="30480" y="1066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7432"/>
                </a:lnTo>
                <a:lnTo>
                  <a:pt x="22860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 descr=""/>
          <p:cNvGrpSpPr/>
          <p:nvPr/>
        </p:nvGrpSpPr>
        <p:grpSpPr>
          <a:xfrm>
            <a:off x="7310627" y="4492752"/>
            <a:ext cx="2299970" cy="523240"/>
            <a:chOff x="7310627" y="4492752"/>
            <a:chExt cx="2299970" cy="523240"/>
          </a:xfrm>
        </p:grpSpPr>
        <p:sp>
          <p:nvSpPr>
            <p:cNvPr id="96" name="object 96" descr=""/>
            <p:cNvSpPr/>
            <p:nvPr/>
          </p:nvSpPr>
          <p:spPr>
            <a:xfrm>
              <a:off x="7315199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310615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100059" y="4578096"/>
              <a:ext cx="131064" cy="135636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50935" y="4578096"/>
              <a:ext cx="108204" cy="135636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83523" y="4578096"/>
              <a:ext cx="108204" cy="135636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511527" y="4576584"/>
              <a:ext cx="158750" cy="137795"/>
            </a:xfrm>
            <a:custGeom>
              <a:avLst/>
              <a:gdLst/>
              <a:ahLst/>
              <a:cxnLst/>
              <a:rect l="l" t="t" r="r" b="b"/>
              <a:pathLst>
                <a:path w="158750" h="137795">
                  <a:moveTo>
                    <a:pt x="2743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32" y="137160"/>
                  </a:lnTo>
                  <a:lnTo>
                    <a:pt x="27432" y="0"/>
                  </a:lnTo>
                  <a:close/>
                </a:path>
                <a:path w="158750" h="137795">
                  <a:moveTo>
                    <a:pt x="117360" y="1778"/>
                  </a:moveTo>
                  <a:lnTo>
                    <a:pt x="42684" y="1778"/>
                  </a:lnTo>
                  <a:lnTo>
                    <a:pt x="42684" y="25908"/>
                  </a:lnTo>
                  <a:lnTo>
                    <a:pt x="67068" y="25908"/>
                  </a:lnTo>
                  <a:lnTo>
                    <a:pt x="67068" y="137668"/>
                  </a:lnTo>
                  <a:lnTo>
                    <a:pt x="92976" y="137668"/>
                  </a:lnTo>
                  <a:lnTo>
                    <a:pt x="92976" y="25908"/>
                  </a:lnTo>
                  <a:lnTo>
                    <a:pt x="117360" y="25908"/>
                  </a:lnTo>
                  <a:lnTo>
                    <a:pt x="117360" y="1778"/>
                  </a:lnTo>
                  <a:close/>
                </a:path>
                <a:path w="158750" h="137795">
                  <a:moveTo>
                    <a:pt x="158496" y="0"/>
                  </a:moveTo>
                  <a:lnTo>
                    <a:pt x="131064" y="0"/>
                  </a:lnTo>
                  <a:lnTo>
                    <a:pt x="131064" y="137160"/>
                  </a:lnTo>
                  <a:lnTo>
                    <a:pt x="158496" y="13716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92895" y="4575047"/>
              <a:ext cx="140208" cy="14173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57487" y="4578096"/>
              <a:ext cx="259080" cy="135636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8249412" y="4578349"/>
              <a:ext cx="952500" cy="361315"/>
            </a:xfrm>
            <a:custGeom>
              <a:avLst/>
              <a:gdLst/>
              <a:ahLst/>
              <a:cxnLst/>
              <a:rect l="l" t="t" r="r" b="b"/>
              <a:pathLst>
                <a:path w="952500" h="361314">
                  <a:moveTo>
                    <a:pt x="67056" y="225044"/>
                  </a:moveTo>
                  <a:lnTo>
                    <a:pt x="0" y="225044"/>
                  </a:lnTo>
                  <a:lnTo>
                    <a:pt x="0" y="249174"/>
                  </a:lnTo>
                  <a:lnTo>
                    <a:pt x="0" y="275844"/>
                  </a:lnTo>
                  <a:lnTo>
                    <a:pt x="0" y="299974"/>
                  </a:lnTo>
                  <a:lnTo>
                    <a:pt x="0" y="360934"/>
                  </a:lnTo>
                  <a:lnTo>
                    <a:pt x="25908" y="360934"/>
                  </a:lnTo>
                  <a:lnTo>
                    <a:pt x="25908" y="299974"/>
                  </a:lnTo>
                  <a:lnTo>
                    <a:pt x="67056" y="299974"/>
                  </a:lnTo>
                  <a:lnTo>
                    <a:pt x="67056" y="275844"/>
                  </a:lnTo>
                  <a:lnTo>
                    <a:pt x="25908" y="275844"/>
                  </a:lnTo>
                  <a:lnTo>
                    <a:pt x="25908" y="249174"/>
                  </a:lnTo>
                  <a:lnTo>
                    <a:pt x="67056" y="249174"/>
                  </a:lnTo>
                  <a:lnTo>
                    <a:pt x="67056" y="225044"/>
                  </a:lnTo>
                  <a:close/>
                </a:path>
                <a:path w="952500" h="361314">
                  <a:moveTo>
                    <a:pt x="952500" y="110490"/>
                  </a:moveTo>
                  <a:lnTo>
                    <a:pt x="914400" y="110490"/>
                  </a:lnTo>
                  <a:lnTo>
                    <a:pt x="914400" y="0"/>
                  </a:lnTo>
                  <a:lnTo>
                    <a:pt x="888479" y="0"/>
                  </a:lnTo>
                  <a:lnTo>
                    <a:pt x="888479" y="110490"/>
                  </a:lnTo>
                  <a:lnTo>
                    <a:pt x="888479" y="135890"/>
                  </a:lnTo>
                  <a:lnTo>
                    <a:pt x="952500" y="135890"/>
                  </a:lnTo>
                  <a:lnTo>
                    <a:pt x="952500" y="110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39327" y="4803393"/>
              <a:ext cx="406907" cy="138937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78239" y="4803647"/>
              <a:ext cx="88392" cy="13563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886443" y="4800600"/>
              <a:ext cx="172211" cy="141732"/>
            </a:xfrm>
            <a:prstGeom prst="rect">
              <a:avLst/>
            </a:prstGeom>
          </p:spPr>
        </p:pic>
      </p:grpSp>
      <p:sp>
        <p:nvSpPr>
          <p:cNvPr id="108" name="object 108" descr=""/>
          <p:cNvSpPr/>
          <p:nvPr/>
        </p:nvSpPr>
        <p:spPr>
          <a:xfrm>
            <a:off x="7400544" y="5495544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7400544" y="5646420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7400544" y="579729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542276" y="5462016"/>
            <a:ext cx="1900427" cy="874775"/>
          </a:xfrm>
          <a:prstGeom prst="rect">
            <a:avLst/>
          </a:prstGeom>
        </p:spPr>
      </p:pic>
      <p:sp>
        <p:nvSpPr>
          <p:cNvPr id="112" name="object 112" descr=""/>
          <p:cNvSpPr/>
          <p:nvPr/>
        </p:nvSpPr>
        <p:spPr>
          <a:xfrm>
            <a:off x="7400544" y="6099048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3" name="object 113" descr=""/>
          <p:cNvGrpSpPr/>
          <p:nvPr/>
        </p:nvGrpSpPr>
        <p:grpSpPr>
          <a:xfrm>
            <a:off x="269747" y="4492752"/>
            <a:ext cx="2298700" cy="523240"/>
            <a:chOff x="269747" y="4492752"/>
            <a:chExt cx="2298700" cy="523240"/>
          </a:xfrm>
        </p:grpSpPr>
        <p:sp>
          <p:nvSpPr>
            <p:cNvPr id="114" name="object 114" descr=""/>
            <p:cNvSpPr/>
            <p:nvPr/>
          </p:nvSpPr>
          <p:spPr>
            <a:xfrm>
              <a:off x="272795" y="4495799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20">
                  <a:moveTo>
                    <a:pt x="229209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69735" y="4492764"/>
              <a:ext cx="2298700" cy="523240"/>
            </a:xfrm>
            <a:custGeom>
              <a:avLst/>
              <a:gdLst/>
              <a:ahLst/>
              <a:cxnLst/>
              <a:rect l="l" t="t" r="r" b="b"/>
              <a:pathLst>
                <a:path w="2298700" h="523239">
                  <a:moveTo>
                    <a:pt x="2298204" y="0"/>
                  </a:moveTo>
                  <a:lnTo>
                    <a:pt x="2289060" y="0"/>
                  </a:lnTo>
                  <a:lnTo>
                    <a:pt x="2289060" y="8890"/>
                  </a:lnTo>
                  <a:lnTo>
                    <a:pt x="2289060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60" y="889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8204" y="523240"/>
                  </a:lnTo>
                  <a:lnTo>
                    <a:pt x="2298204" y="518160"/>
                  </a:lnTo>
                  <a:lnTo>
                    <a:pt x="2298204" y="511810"/>
                  </a:lnTo>
                  <a:lnTo>
                    <a:pt x="2298204" y="889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139952" y="4576584"/>
              <a:ext cx="203200" cy="137160"/>
            </a:xfrm>
            <a:custGeom>
              <a:avLst/>
              <a:gdLst/>
              <a:ahLst/>
              <a:cxnLst/>
              <a:rect l="l" t="t" r="r" b="b"/>
              <a:pathLst>
                <a:path w="203200" h="137160">
                  <a:moveTo>
                    <a:pt x="27419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19" y="137160"/>
                  </a:lnTo>
                  <a:lnTo>
                    <a:pt x="27419" y="0"/>
                  </a:lnTo>
                  <a:close/>
                </a:path>
                <a:path w="203200" h="137160">
                  <a:moveTo>
                    <a:pt x="202692" y="137160"/>
                  </a:moveTo>
                  <a:lnTo>
                    <a:pt x="182880" y="1524"/>
                  </a:lnTo>
                  <a:lnTo>
                    <a:pt x="153924" y="1524"/>
                  </a:lnTo>
                  <a:lnTo>
                    <a:pt x="123444" y="96012"/>
                  </a:lnTo>
                  <a:lnTo>
                    <a:pt x="92964" y="1524"/>
                  </a:lnTo>
                  <a:lnTo>
                    <a:pt x="65532" y="1524"/>
                  </a:lnTo>
                  <a:lnTo>
                    <a:pt x="45720" y="137160"/>
                  </a:lnTo>
                  <a:lnTo>
                    <a:pt x="71628" y="137160"/>
                  </a:lnTo>
                  <a:lnTo>
                    <a:pt x="83820" y="51816"/>
                  </a:lnTo>
                  <a:lnTo>
                    <a:pt x="111252" y="137160"/>
                  </a:lnTo>
                  <a:lnTo>
                    <a:pt x="135636" y="137160"/>
                  </a:lnTo>
                  <a:lnTo>
                    <a:pt x="163068" y="51816"/>
                  </a:lnTo>
                  <a:lnTo>
                    <a:pt x="176784" y="137160"/>
                  </a:lnTo>
                  <a:lnTo>
                    <a:pt x="20269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5503" y="4578096"/>
              <a:ext cx="80772" cy="135636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70659" y="4575047"/>
              <a:ext cx="381000" cy="141732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871459" y="457785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69008" y="4578096"/>
              <a:ext cx="108204" cy="135636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40308" y="4803647"/>
              <a:ext cx="80772" cy="135636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1045464" y="48033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43000" y="4803647"/>
              <a:ext cx="89916" cy="135636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52728" y="4800599"/>
              <a:ext cx="224027" cy="14173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01140" y="4803647"/>
              <a:ext cx="399287" cy="135636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0240" y="4803647"/>
              <a:ext cx="109728" cy="135636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54351" y="4800599"/>
              <a:ext cx="129539" cy="141731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2206739" y="48033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 descr=""/>
          <p:cNvSpPr/>
          <p:nvPr/>
        </p:nvSpPr>
        <p:spPr>
          <a:xfrm>
            <a:off x="355091" y="539191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7619" y="27431"/>
                </a:lnTo>
                <a:lnTo>
                  <a:pt x="4571" y="24383"/>
                </a:lnTo>
                <a:lnTo>
                  <a:pt x="1523" y="21335"/>
                </a:lnTo>
                <a:lnTo>
                  <a:pt x="0" y="18287"/>
                </a:lnTo>
                <a:lnTo>
                  <a:pt x="0" y="10667"/>
                </a:lnTo>
                <a:lnTo>
                  <a:pt x="1523" y="6095"/>
                </a:lnTo>
                <a:lnTo>
                  <a:pt x="4571" y="4571"/>
                </a:lnTo>
                <a:lnTo>
                  <a:pt x="7619" y="1523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7431" y="6095"/>
                </a:lnTo>
                <a:lnTo>
                  <a:pt x="28955" y="10667"/>
                </a:lnTo>
                <a:lnTo>
                  <a:pt x="28955" y="18287"/>
                </a:lnTo>
                <a:lnTo>
                  <a:pt x="25907" y="24383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355091" y="5667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4571" y="25907"/>
                </a:lnTo>
                <a:lnTo>
                  <a:pt x="1523" y="22859"/>
                </a:lnTo>
                <a:lnTo>
                  <a:pt x="0" y="18287"/>
                </a:lnTo>
                <a:lnTo>
                  <a:pt x="0" y="10667"/>
                </a:lnTo>
                <a:lnTo>
                  <a:pt x="1523" y="7619"/>
                </a:lnTo>
                <a:lnTo>
                  <a:pt x="7619" y="1523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5907" y="4571"/>
                </a:lnTo>
                <a:lnTo>
                  <a:pt x="28955" y="10667"/>
                </a:lnTo>
                <a:lnTo>
                  <a:pt x="28955" y="18287"/>
                </a:lnTo>
                <a:lnTo>
                  <a:pt x="27431" y="22859"/>
                </a:lnTo>
                <a:lnTo>
                  <a:pt x="25907" y="25907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496823" y="5359907"/>
            <a:ext cx="1943100" cy="1077595"/>
            <a:chOff x="496823" y="5359907"/>
            <a:chExt cx="1943100" cy="1077595"/>
          </a:xfrm>
        </p:grpSpPr>
        <p:sp>
          <p:nvSpPr>
            <p:cNvPr id="132" name="object 132" descr=""/>
            <p:cNvSpPr/>
            <p:nvPr/>
          </p:nvSpPr>
          <p:spPr>
            <a:xfrm>
              <a:off x="2430779" y="5637276"/>
              <a:ext cx="9525" cy="86995"/>
            </a:xfrm>
            <a:custGeom>
              <a:avLst/>
              <a:gdLst/>
              <a:ahLst/>
              <a:cxnLst/>
              <a:rect l="l" t="t" r="r" b="b"/>
              <a:pathLst>
                <a:path w="9525" h="86995">
                  <a:moveTo>
                    <a:pt x="9144" y="86867"/>
                  </a:moveTo>
                  <a:lnTo>
                    <a:pt x="0" y="86867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86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6823" y="5359907"/>
              <a:ext cx="1918716" cy="1077468"/>
            </a:xfrm>
            <a:prstGeom prst="rect">
              <a:avLst/>
            </a:prstGeom>
          </p:spPr>
        </p:pic>
      </p:grpSp>
      <p:sp>
        <p:nvSpPr>
          <p:cNvPr id="134" name="object 134" descr=""/>
          <p:cNvSpPr/>
          <p:nvPr/>
        </p:nvSpPr>
        <p:spPr>
          <a:xfrm>
            <a:off x="355091" y="60838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7619" y="27431"/>
                </a:lnTo>
                <a:lnTo>
                  <a:pt x="4571" y="24383"/>
                </a:lnTo>
                <a:lnTo>
                  <a:pt x="1523" y="21335"/>
                </a:lnTo>
                <a:lnTo>
                  <a:pt x="0" y="18287"/>
                </a:lnTo>
                <a:lnTo>
                  <a:pt x="0" y="9143"/>
                </a:lnTo>
                <a:lnTo>
                  <a:pt x="1523" y="6095"/>
                </a:lnTo>
                <a:lnTo>
                  <a:pt x="4571" y="3047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5907" y="3047"/>
                </a:lnTo>
                <a:lnTo>
                  <a:pt x="28955" y="9143"/>
                </a:lnTo>
                <a:lnTo>
                  <a:pt x="28955" y="18287"/>
                </a:lnTo>
                <a:lnTo>
                  <a:pt x="25907" y="24383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355091" y="622096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859" y="28956"/>
                </a:moveTo>
                <a:lnTo>
                  <a:pt x="7619" y="28956"/>
                </a:lnTo>
                <a:lnTo>
                  <a:pt x="4571" y="25908"/>
                </a:lnTo>
                <a:lnTo>
                  <a:pt x="1523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3" y="7620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4"/>
                </a:lnTo>
                <a:lnTo>
                  <a:pt x="25907" y="4572"/>
                </a:lnTo>
                <a:lnTo>
                  <a:pt x="28955" y="10668"/>
                </a:lnTo>
                <a:lnTo>
                  <a:pt x="28955" y="19812"/>
                </a:lnTo>
                <a:lnTo>
                  <a:pt x="25907" y="25908"/>
                </a:lnTo>
                <a:lnTo>
                  <a:pt x="2285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 descr=""/>
          <p:cNvGrpSpPr/>
          <p:nvPr/>
        </p:nvGrpSpPr>
        <p:grpSpPr>
          <a:xfrm>
            <a:off x="274319" y="4012691"/>
            <a:ext cx="8394700" cy="437515"/>
            <a:chOff x="274319" y="4012691"/>
            <a:chExt cx="8394700" cy="437515"/>
          </a:xfrm>
        </p:grpSpPr>
        <p:sp>
          <p:nvSpPr>
            <p:cNvPr id="137" name="object 137" descr=""/>
            <p:cNvSpPr/>
            <p:nvPr/>
          </p:nvSpPr>
          <p:spPr>
            <a:xfrm>
              <a:off x="274319" y="4012691"/>
              <a:ext cx="8394700" cy="437515"/>
            </a:xfrm>
            <a:custGeom>
              <a:avLst/>
              <a:gdLst/>
              <a:ahLst/>
              <a:cxnLst/>
              <a:rect l="l" t="t" r="r" b="b"/>
              <a:pathLst>
                <a:path w="8394700" h="437514">
                  <a:moveTo>
                    <a:pt x="8322564" y="437388"/>
                  </a:moveTo>
                  <a:lnTo>
                    <a:pt x="73152" y="437388"/>
                  </a:lnTo>
                  <a:lnTo>
                    <a:pt x="44362" y="431768"/>
                  </a:lnTo>
                  <a:lnTo>
                    <a:pt x="21145" y="416433"/>
                  </a:lnTo>
                  <a:lnTo>
                    <a:pt x="5643" y="393668"/>
                  </a:lnTo>
                  <a:lnTo>
                    <a:pt x="0" y="365759"/>
                  </a:lnTo>
                  <a:lnTo>
                    <a:pt x="0" y="73151"/>
                  </a:lnTo>
                  <a:lnTo>
                    <a:pt x="5643" y="45005"/>
                  </a:lnTo>
                  <a:lnTo>
                    <a:pt x="21145" y="21716"/>
                  </a:lnTo>
                  <a:lnTo>
                    <a:pt x="44362" y="5857"/>
                  </a:lnTo>
                  <a:lnTo>
                    <a:pt x="73152" y="0"/>
                  </a:lnTo>
                  <a:lnTo>
                    <a:pt x="8322564" y="0"/>
                  </a:lnTo>
                  <a:lnTo>
                    <a:pt x="8350472" y="5857"/>
                  </a:lnTo>
                  <a:lnTo>
                    <a:pt x="8373237" y="21716"/>
                  </a:lnTo>
                  <a:lnTo>
                    <a:pt x="8388572" y="45005"/>
                  </a:lnTo>
                  <a:lnTo>
                    <a:pt x="8394192" y="73151"/>
                  </a:lnTo>
                  <a:lnTo>
                    <a:pt x="8394192" y="365759"/>
                  </a:lnTo>
                  <a:lnTo>
                    <a:pt x="8388572" y="393668"/>
                  </a:lnTo>
                  <a:lnTo>
                    <a:pt x="8373237" y="416433"/>
                  </a:lnTo>
                  <a:lnTo>
                    <a:pt x="8350472" y="431768"/>
                  </a:lnTo>
                  <a:lnTo>
                    <a:pt x="8322564" y="4373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3521964" y="4134116"/>
              <a:ext cx="151130" cy="210820"/>
            </a:xfrm>
            <a:custGeom>
              <a:avLst/>
              <a:gdLst/>
              <a:ahLst/>
              <a:cxnLst/>
              <a:rect l="l" t="t" r="r" b="b"/>
              <a:pathLst>
                <a:path w="151129" h="210820">
                  <a:moveTo>
                    <a:pt x="150876" y="0"/>
                  </a:moveTo>
                  <a:lnTo>
                    <a:pt x="111252" y="0"/>
                  </a:lnTo>
                  <a:lnTo>
                    <a:pt x="111252" y="80010"/>
                  </a:lnTo>
                  <a:lnTo>
                    <a:pt x="39624" y="8001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0" y="11811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8110"/>
                  </a:lnTo>
                  <a:lnTo>
                    <a:pt x="111252" y="118110"/>
                  </a:lnTo>
                  <a:lnTo>
                    <a:pt x="111252" y="210820"/>
                  </a:lnTo>
                  <a:lnTo>
                    <a:pt x="150876" y="210820"/>
                  </a:lnTo>
                  <a:lnTo>
                    <a:pt x="150876" y="118110"/>
                  </a:lnTo>
                  <a:lnTo>
                    <a:pt x="150876" y="8001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07891" y="4186428"/>
              <a:ext cx="161544" cy="161544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909059" y="4189475"/>
              <a:ext cx="135636" cy="158496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4079748" y="4128515"/>
              <a:ext cx="41275" cy="216535"/>
            </a:xfrm>
            <a:custGeom>
              <a:avLst/>
              <a:gdLst/>
              <a:ahLst/>
              <a:cxnLst/>
              <a:rect l="l" t="t" r="r" b="b"/>
              <a:pathLst>
                <a:path w="41275" h="216535">
                  <a:moveTo>
                    <a:pt x="41148" y="216408"/>
                  </a:moveTo>
                  <a:lnTo>
                    <a:pt x="0" y="216408"/>
                  </a:lnTo>
                  <a:lnTo>
                    <a:pt x="0" y="0"/>
                  </a:lnTo>
                  <a:lnTo>
                    <a:pt x="41148" y="0"/>
                  </a:lnTo>
                  <a:lnTo>
                    <a:pt x="41148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48328" y="4186428"/>
              <a:ext cx="161544" cy="161544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341875" y="4186428"/>
              <a:ext cx="161544" cy="217931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17363" y="4134611"/>
              <a:ext cx="83819" cy="210312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535423" y="4186428"/>
              <a:ext cx="163068" cy="16154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75860" y="4130039"/>
              <a:ext cx="297180" cy="219456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292851" y="4130040"/>
              <a:ext cx="146304" cy="219456"/>
            </a:xfrm>
            <a:prstGeom prst="rect">
              <a:avLst/>
            </a:prstGeom>
          </p:spPr>
        </p:pic>
      </p:grpSp>
      <p:grpSp>
        <p:nvGrpSpPr>
          <p:cNvPr id="148" name="object 148" descr=""/>
          <p:cNvGrpSpPr/>
          <p:nvPr/>
        </p:nvGrpSpPr>
        <p:grpSpPr>
          <a:xfrm>
            <a:off x="112776" y="1560575"/>
            <a:ext cx="664845" cy="664845"/>
            <a:chOff x="112776" y="1560575"/>
            <a:chExt cx="664845" cy="664845"/>
          </a:xfrm>
        </p:grpSpPr>
        <p:pic>
          <p:nvPicPr>
            <p:cNvPr id="149" name="object 14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2776" y="1560575"/>
              <a:ext cx="664463" cy="664464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172211" y="1620012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4319" y="550163"/>
                  </a:moveTo>
                  <a:lnTo>
                    <a:pt x="225175" y="545721"/>
                  </a:lnTo>
                  <a:lnTo>
                    <a:pt x="178853" y="532912"/>
                  </a:lnTo>
                  <a:lnTo>
                    <a:pt x="136143" y="512515"/>
                  </a:lnTo>
                  <a:lnTo>
                    <a:pt x="97837" y="485307"/>
                  </a:lnTo>
                  <a:lnTo>
                    <a:pt x="64722" y="452065"/>
                  </a:lnTo>
                  <a:lnTo>
                    <a:pt x="37591" y="413568"/>
                  </a:lnTo>
                  <a:lnTo>
                    <a:pt x="17234" y="370593"/>
                  </a:lnTo>
                  <a:lnTo>
                    <a:pt x="4440" y="323917"/>
                  </a:lnTo>
                  <a:lnTo>
                    <a:pt x="0" y="274319"/>
                  </a:lnTo>
                  <a:lnTo>
                    <a:pt x="4440" y="224774"/>
                  </a:lnTo>
                  <a:lnTo>
                    <a:pt x="17234" y="178239"/>
                  </a:lnTo>
                  <a:lnTo>
                    <a:pt x="37591" y="135466"/>
                  </a:lnTo>
                  <a:lnTo>
                    <a:pt x="64722" y="97209"/>
                  </a:lnTo>
                  <a:lnTo>
                    <a:pt x="97837" y="64221"/>
                  </a:lnTo>
                  <a:lnTo>
                    <a:pt x="136143" y="37253"/>
                  </a:lnTo>
                  <a:lnTo>
                    <a:pt x="178853" y="17058"/>
                  </a:lnTo>
                  <a:lnTo>
                    <a:pt x="225175" y="4390"/>
                  </a:lnTo>
                  <a:lnTo>
                    <a:pt x="274319" y="0"/>
                  </a:lnTo>
                  <a:lnTo>
                    <a:pt x="323917" y="4390"/>
                  </a:lnTo>
                  <a:lnTo>
                    <a:pt x="370593" y="17058"/>
                  </a:lnTo>
                  <a:lnTo>
                    <a:pt x="413568" y="37253"/>
                  </a:lnTo>
                  <a:lnTo>
                    <a:pt x="452065" y="64221"/>
                  </a:lnTo>
                  <a:lnTo>
                    <a:pt x="485307" y="97209"/>
                  </a:lnTo>
                  <a:lnTo>
                    <a:pt x="512515" y="135466"/>
                  </a:lnTo>
                  <a:lnTo>
                    <a:pt x="532912" y="178239"/>
                  </a:lnTo>
                  <a:lnTo>
                    <a:pt x="545721" y="224774"/>
                  </a:lnTo>
                  <a:lnTo>
                    <a:pt x="550163" y="274319"/>
                  </a:lnTo>
                  <a:lnTo>
                    <a:pt x="545721" y="323917"/>
                  </a:lnTo>
                  <a:lnTo>
                    <a:pt x="532912" y="370593"/>
                  </a:lnTo>
                  <a:lnTo>
                    <a:pt x="512515" y="413568"/>
                  </a:lnTo>
                  <a:lnTo>
                    <a:pt x="485307" y="452065"/>
                  </a:lnTo>
                  <a:lnTo>
                    <a:pt x="452065" y="485307"/>
                  </a:lnTo>
                  <a:lnTo>
                    <a:pt x="413568" y="512515"/>
                  </a:lnTo>
                  <a:lnTo>
                    <a:pt x="370593" y="532912"/>
                  </a:lnTo>
                  <a:lnTo>
                    <a:pt x="323917" y="545721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17220" y="1981200"/>
              <a:ext cx="91439" cy="132587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2023" y="1999487"/>
              <a:ext cx="86868" cy="114300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2023" y="1597151"/>
              <a:ext cx="516636" cy="193548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33399" y="1633728"/>
              <a:ext cx="175260" cy="17525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69747" y="1633728"/>
              <a:ext cx="91439" cy="51816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2023" y="1621536"/>
              <a:ext cx="516636" cy="492251"/>
            </a:xfrm>
            <a:prstGeom prst="rect">
              <a:avLst/>
            </a:prstGeom>
          </p:spPr>
        </p:pic>
      </p:grpSp>
      <p:grpSp>
        <p:nvGrpSpPr>
          <p:cNvPr id="157" name="object 157" descr=""/>
          <p:cNvGrpSpPr/>
          <p:nvPr/>
        </p:nvGrpSpPr>
        <p:grpSpPr>
          <a:xfrm>
            <a:off x="4864608" y="4430267"/>
            <a:ext cx="668020" cy="666115"/>
            <a:chOff x="4864608" y="4430267"/>
            <a:chExt cx="668020" cy="666115"/>
          </a:xfrm>
        </p:grpSpPr>
        <p:pic>
          <p:nvPicPr>
            <p:cNvPr id="158" name="object 15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64608" y="4450080"/>
              <a:ext cx="664463" cy="646175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74336" y="4501896"/>
              <a:ext cx="143256" cy="106679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963668" y="4492751"/>
              <a:ext cx="568451" cy="603503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63668" y="4492751"/>
              <a:ext cx="198119" cy="131064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864608" y="4430267"/>
              <a:ext cx="667511" cy="22859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4925568" y="4489704"/>
              <a:ext cx="548640" cy="550545"/>
            </a:xfrm>
            <a:custGeom>
              <a:avLst/>
              <a:gdLst/>
              <a:ahLst/>
              <a:cxnLst/>
              <a:rect l="l" t="t" r="r" b="b"/>
              <a:pathLst>
                <a:path w="548639" h="550545">
                  <a:moveTo>
                    <a:pt x="274319" y="550163"/>
                  </a:moveTo>
                  <a:lnTo>
                    <a:pt x="224774" y="545723"/>
                  </a:lnTo>
                  <a:lnTo>
                    <a:pt x="178239" y="532929"/>
                  </a:lnTo>
                  <a:lnTo>
                    <a:pt x="135466" y="512571"/>
                  </a:lnTo>
                  <a:lnTo>
                    <a:pt x="97209" y="485441"/>
                  </a:lnTo>
                  <a:lnTo>
                    <a:pt x="64221" y="452326"/>
                  </a:lnTo>
                  <a:lnTo>
                    <a:pt x="37253" y="414019"/>
                  </a:lnTo>
                  <a:lnTo>
                    <a:pt x="17058" y="371310"/>
                  </a:lnTo>
                  <a:lnTo>
                    <a:pt x="4390" y="324988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464" y="4442"/>
                  </a:lnTo>
                  <a:lnTo>
                    <a:pt x="369786" y="17251"/>
                  </a:lnTo>
                  <a:lnTo>
                    <a:pt x="412495" y="37648"/>
                  </a:lnTo>
                  <a:lnTo>
                    <a:pt x="450802" y="64856"/>
                  </a:lnTo>
                  <a:lnTo>
                    <a:pt x="483917" y="98098"/>
                  </a:lnTo>
                  <a:lnTo>
                    <a:pt x="511047" y="136595"/>
                  </a:lnTo>
                  <a:lnTo>
                    <a:pt x="531405" y="179570"/>
                  </a:lnTo>
                  <a:lnTo>
                    <a:pt x="544199" y="226246"/>
                  </a:lnTo>
                  <a:lnTo>
                    <a:pt x="548639" y="275843"/>
                  </a:lnTo>
                  <a:lnTo>
                    <a:pt x="544199" y="324988"/>
                  </a:lnTo>
                  <a:lnTo>
                    <a:pt x="531405" y="371310"/>
                  </a:lnTo>
                  <a:lnTo>
                    <a:pt x="511047" y="414019"/>
                  </a:lnTo>
                  <a:lnTo>
                    <a:pt x="483917" y="452326"/>
                  </a:lnTo>
                  <a:lnTo>
                    <a:pt x="450802" y="485441"/>
                  </a:lnTo>
                  <a:lnTo>
                    <a:pt x="412495" y="512571"/>
                  </a:lnTo>
                  <a:lnTo>
                    <a:pt x="369786" y="532929"/>
                  </a:lnTo>
                  <a:lnTo>
                    <a:pt x="323464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997196" y="4559808"/>
              <a:ext cx="18287" cy="18288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382768" y="4559808"/>
              <a:ext cx="6096" cy="6095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997196" y="4559808"/>
              <a:ext cx="391667" cy="390143"/>
            </a:xfrm>
            <a:prstGeom prst="rect">
              <a:avLst/>
            </a:prstGeom>
          </p:spPr>
        </p:pic>
      </p:grpSp>
      <p:pic>
        <p:nvPicPr>
          <p:cNvPr id="167" name="object 167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7178040" y="1577340"/>
            <a:ext cx="678180" cy="227075"/>
          </a:xfrm>
          <a:prstGeom prst="rect">
            <a:avLst/>
          </a:prstGeom>
        </p:spPr>
      </p:pic>
      <p:grpSp>
        <p:nvGrpSpPr>
          <p:cNvPr id="168" name="object 168" descr=""/>
          <p:cNvGrpSpPr/>
          <p:nvPr/>
        </p:nvGrpSpPr>
        <p:grpSpPr>
          <a:xfrm>
            <a:off x="7178040" y="1633727"/>
            <a:ext cx="680085" cy="638810"/>
            <a:chOff x="7178040" y="1633727"/>
            <a:chExt cx="680085" cy="638810"/>
          </a:xfrm>
        </p:grpSpPr>
        <p:pic>
          <p:nvPicPr>
            <p:cNvPr id="169" name="object 16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178040" y="2048255"/>
              <a:ext cx="132588" cy="220980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78040" y="1642871"/>
              <a:ext cx="74676" cy="502920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178040" y="1633727"/>
              <a:ext cx="85344" cy="195071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178040" y="2023871"/>
              <a:ext cx="85344" cy="132587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310628" y="1633727"/>
              <a:ext cx="547116" cy="542543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310628" y="2176271"/>
              <a:ext cx="547116" cy="96012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7237476" y="1638299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09" h="574675">
                  <a:moveTo>
                    <a:pt x="280416" y="574548"/>
                  </a:moveTo>
                  <a:lnTo>
                    <a:pt x="234790" y="570762"/>
                  </a:lnTo>
                  <a:lnTo>
                    <a:pt x="191560" y="559807"/>
                  </a:lnTo>
                  <a:lnTo>
                    <a:pt x="151293" y="542287"/>
                  </a:lnTo>
                  <a:lnTo>
                    <a:pt x="114556" y="518806"/>
                  </a:lnTo>
                  <a:lnTo>
                    <a:pt x="81915" y="489965"/>
                  </a:lnTo>
                  <a:lnTo>
                    <a:pt x="53937" y="456370"/>
                  </a:lnTo>
                  <a:lnTo>
                    <a:pt x="31190" y="418624"/>
                  </a:lnTo>
                  <a:lnTo>
                    <a:pt x="14240" y="377330"/>
                  </a:lnTo>
                  <a:lnTo>
                    <a:pt x="3654" y="333091"/>
                  </a:lnTo>
                  <a:lnTo>
                    <a:pt x="0" y="286512"/>
                  </a:lnTo>
                  <a:lnTo>
                    <a:pt x="3654" y="239975"/>
                  </a:lnTo>
                  <a:lnTo>
                    <a:pt x="14240" y="195852"/>
                  </a:lnTo>
                  <a:lnTo>
                    <a:pt x="31190" y="154728"/>
                  </a:lnTo>
                  <a:lnTo>
                    <a:pt x="53937" y="117189"/>
                  </a:lnTo>
                  <a:lnTo>
                    <a:pt x="81915" y="83820"/>
                  </a:lnTo>
                  <a:lnTo>
                    <a:pt x="114556" y="55205"/>
                  </a:lnTo>
                  <a:lnTo>
                    <a:pt x="151293" y="31930"/>
                  </a:lnTo>
                  <a:lnTo>
                    <a:pt x="191560" y="14581"/>
                  </a:lnTo>
                  <a:lnTo>
                    <a:pt x="234790" y="3742"/>
                  </a:lnTo>
                  <a:lnTo>
                    <a:pt x="280416" y="0"/>
                  </a:lnTo>
                  <a:lnTo>
                    <a:pt x="326454" y="3742"/>
                  </a:lnTo>
                  <a:lnTo>
                    <a:pt x="370015" y="14581"/>
                  </a:lnTo>
                  <a:lnTo>
                    <a:pt x="410539" y="31930"/>
                  </a:lnTo>
                  <a:lnTo>
                    <a:pt x="447470" y="55205"/>
                  </a:lnTo>
                  <a:lnTo>
                    <a:pt x="480250" y="83820"/>
                  </a:lnTo>
                  <a:lnTo>
                    <a:pt x="508321" y="117189"/>
                  </a:lnTo>
                  <a:lnTo>
                    <a:pt x="531124" y="154728"/>
                  </a:lnTo>
                  <a:lnTo>
                    <a:pt x="548103" y="195852"/>
                  </a:lnTo>
                  <a:lnTo>
                    <a:pt x="558699" y="239975"/>
                  </a:lnTo>
                  <a:lnTo>
                    <a:pt x="562356" y="286512"/>
                  </a:lnTo>
                  <a:lnTo>
                    <a:pt x="558699" y="333091"/>
                  </a:lnTo>
                  <a:lnTo>
                    <a:pt x="548103" y="377330"/>
                  </a:lnTo>
                  <a:lnTo>
                    <a:pt x="531124" y="418624"/>
                  </a:lnTo>
                  <a:lnTo>
                    <a:pt x="508321" y="456370"/>
                  </a:lnTo>
                  <a:lnTo>
                    <a:pt x="480250" y="489965"/>
                  </a:lnTo>
                  <a:lnTo>
                    <a:pt x="447470" y="518806"/>
                  </a:lnTo>
                  <a:lnTo>
                    <a:pt x="410539" y="542287"/>
                  </a:lnTo>
                  <a:lnTo>
                    <a:pt x="370015" y="559807"/>
                  </a:lnTo>
                  <a:lnTo>
                    <a:pt x="326454" y="570762"/>
                  </a:lnTo>
                  <a:lnTo>
                    <a:pt x="280416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659624" y="2156459"/>
              <a:ext cx="155448" cy="19812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606284" y="1667255"/>
              <a:ext cx="211835" cy="533400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281672" y="2083307"/>
              <a:ext cx="150876" cy="117347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281672" y="1667255"/>
              <a:ext cx="114300" cy="102108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281672" y="1667255"/>
              <a:ext cx="518160" cy="533400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4876800" y="1565148"/>
            <a:ext cx="678180" cy="693420"/>
            <a:chOff x="4876800" y="1565148"/>
            <a:chExt cx="678180" cy="693420"/>
          </a:xfrm>
        </p:grpSpPr>
        <p:pic>
          <p:nvPicPr>
            <p:cNvPr id="182" name="object 18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876800" y="1565148"/>
              <a:ext cx="678180" cy="693419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282183" y="1633728"/>
              <a:ext cx="272796" cy="522731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963667" y="1633728"/>
              <a:ext cx="188976" cy="155447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4936235" y="1626108"/>
              <a:ext cx="563880" cy="574675"/>
            </a:xfrm>
            <a:custGeom>
              <a:avLst/>
              <a:gdLst/>
              <a:ahLst/>
              <a:cxnLst/>
              <a:rect l="l" t="t" r="r" b="b"/>
              <a:pathLst>
                <a:path w="563879" h="574675">
                  <a:moveTo>
                    <a:pt x="281940" y="574548"/>
                  </a:moveTo>
                  <a:lnTo>
                    <a:pt x="236271" y="570762"/>
                  </a:lnTo>
                  <a:lnTo>
                    <a:pt x="192926" y="559807"/>
                  </a:lnTo>
                  <a:lnTo>
                    <a:pt x="152488" y="542287"/>
                  </a:lnTo>
                  <a:lnTo>
                    <a:pt x="115543" y="518806"/>
                  </a:lnTo>
                  <a:lnTo>
                    <a:pt x="82677" y="489965"/>
                  </a:lnTo>
                  <a:lnTo>
                    <a:pt x="54473" y="456370"/>
                  </a:lnTo>
                  <a:lnTo>
                    <a:pt x="31519" y="418624"/>
                  </a:lnTo>
                  <a:lnTo>
                    <a:pt x="14398" y="377330"/>
                  </a:lnTo>
                  <a:lnTo>
                    <a:pt x="3697" y="333091"/>
                  </a:lnTo>
                  <a:lnTo>
                    <a:pt x="0" y="286512"/>
                  </a:lnTo>
                  <a:lnTo>
                    <a:pt x="3697" y="239975"/>
                  </a:lnTo>
                  <a:lnTo>
                    <a:pt x="14398" y="195852"/>
                  </a:lnTo>
                  <a:lnTo>
                    <a:pt x="31519" y="154728"/>
                  </a:lnTo>
                  <a:lnTo>
                    <a:pt x="54473" y="117189"/>
                  </a:lnTo>
                  <a:lnTo>
                    <a:pt x="82677" y="83820"/>
                  </a:lnTo>
                  <a:lnTo>
                    <a:pt x="115543" y="55205"/>
                  </a:lnTo>
                  <a:lnTo>
                    <a:pt x="152488" y="31930"/>
                  </a:lnTo>
                  <a:lnTo>
                    <a:pt x="192926" y="14581"/>
                  </a:lnTo>
                  <a:lnTo>
                    <a:pt x="236271" y="3742"/>
                  </a:lnTo>
                  <a:lnTo>
                    <a:pt x="281940" y="0"/>
                  </a:lnTo>
                  <a:lnTo>
                    <a:pt x="327608" y="3742"/>
                  </a:lnTo>
                  <a:lnTo>
                    <a:pt x="370953" y="14581"/>
                  </a:lnTo>
                  <a:lnTo>
                    <a:pt x="411391" y="31930"/>
                  </a:lnTo>
                  <a:lnTo>
                    <a:pt x="448336" y="55205"/>
                  </a:lnTo>
                  <a:lnTo>
                    <a:pt x="481202" y="83820"/>
                  </a:lnTo>
                  <a:lnTo>
                    <a:pt x="509406" y="117189"/>
                  </a:lnTo>
                  <a:lnTo>
                    <a:pt x="532360" y="154728"/>
                  </a:lnTo>
                  <a:lnTo>
                    <a:pt x="549481" y="195852"/>
                  </a:lnTo>
                  <a:lnTo>
                    <a:pt x="560182" y="239975"/>
                  </a:lnTo>
                  <a:lnTo>
                    <a:pt x="563880" y="286512"/>
                  </a:lnTo>
                  <a:lnTo>
                    <a:pt x="560182" y="333091"/>
                  </a:lnTo>
                  <a:lnTo>
                    <a:pt x="549481" y="377330"/>
                  </a:lnTo>
                  <a:lnTo>
                    <a:pt x="532360" y="418624"/>
                  </a:lnTo>
                  <a:lnTo>
                    <a:pt x="509406" y="456370"/>
                  </a:lnTo>
                  <a:lnTo>
                    <a:pt x="481202" y="489965"/>
                  </a:lnTo>
                  <a:lnTo>
                    <a:pt x="448336" y="518806"/>
                  </a:lnTo>
                  <a:lnTo>
                    <a:pt x="411391" y="542287"/>
                  </a:lnTo>
                  <a:lnTo>
                    <a:pt x="370953" y="559807"/>
                  </a:lnTo>
                  <a:lnTo>
                    <a:pt x="327608" y="570762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965192" y="2156459"/>
              <a:ext cx="227075" cy="44195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245607" y="2156459"/>
              <a:ext cx="228600" cy="44195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370576" y="2034540"/>
              <a:ext cx="103631" cy="121919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965192" y="2040636"/>
              <a:ext cx="100583" cy="115823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965192" y="1650491"/>
              <a:ext cx="137159" cy="135636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332476" y="1650491"/>
              <a:ext cx="141731" cy="141732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965192" y="1650491"/>
              <a:ext cx="509015" cy="550163"/>
            </a:xfrm>
            <a:prstGeom prst="rect">
              <a:avLst/>
            </a:prstGeom>
          </p:spPr>
        </p:pic>
      </p:grpSp>
      <p:grpSp>
        <p:nvGrpSpPr>
          <p:cNvPr id="193" name="object 193" descr=""/>
          <p:cNvGrpSpPr/>
          <p:nvPr/>
        </p:nvGrpSpPr>
        <p:grpSpPr>
          <a:xfrm>
            <a:off x="114300" y="4396740"/>
            <a:ext cx="680085" cy="692150"/>
            <a:chOff x="114300" y="4396740"/>
            <a:chExt cx="680085" cy="692150"/>
          </a:xfrm>
        </p:grpSpPr>
        <p:pic>
          <p:nvPicPr>
            <p:cNvPr id="194" name="object 19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14300" y="4396740"/>
              <a:ext cx="679704" cy="691895"/>
            </a:xfrm>
            <a:prstGeom prst="rect">
              <a:avLst/>
            </a:prstGeom>
          </p:spPr>
        </p:pic>
        <p:sp>
          <p:nvSpPr>
            <p:cNvPr id="195" name="object 195" descr=""/>
            <p:cNvSpPr/>
            <p:nvPr/>
          </p:nvSpPr>
          <p:spPr>
            <a:xfrm>
              <a:off x="173735" y="4457699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10" h="574675">
                  <a:moveTo>
                    <a:pt x="281940" y="574548"/>
                  </a:moveTo>
                  <a:lnTo>
                    <a:pt x="236271" y="570762"/>
                  </a:lnTo>
                  <a:lnTo>
                    <a:pt x="192926" y="559807"/>
                  </a:lnTo>
                  <a:lnTo>
                    <a:pt x="152488" y="542287"/>
                  </a:lnTo>
                  <a:lnTo>
                    <a:pt x="115543" y="518806"/>
                  </a:lnTo>
                  <a:lnTo>
                    <a:pt x="82677" y="489965"/>
                  </a:lnTo>
                  <a:lnTo>
                    <a:pt x="54473" y="456370"/>
                  </a:lnTo>
                  <a:lnTo>
                    <a:pt x="31519" y="418624"/>
                  </a:lnTo>
                  <a:lnTo>
                    <a:pt x="14398" y="377330"/>
                  </a:lnTo>
                  <a:lnTo>
                    <a:pt x="3697" y="333091"/>
                  </a:lnTo>
                  <a:lnTo>
                    <a:pt x="0" y="286512"/>
                  </a:lnTo>
                  <a:lnTo>
                    <a:pt x="3697" y="239975"/>
                  </a:lnTo>
                  <a:lnTo>
                    <a:pt x="14398" y="195852"/>
                  </a:lnTo>
                  <a:lnTo>
                    <a:pt x="31519" y="154728"/>
                  </a:lnTo>
                  <a:lnTo>
                    <a:pt x="54473" y="117189"/>
                  </a:lnTo>
                  <a:lnTo>
                    <a:pt x="82677" y="83820"/>
                  </a:lnTo>
                  <a:lnTo>
                    <a:pt x="115543" y="55205"/>
                  </a:lnTo>
                  <a:lnTo>
                    <a:pt x="152488" y="31930"/>
                  </a:lnTo>
                  <a:lnTo>
                    <a:pt x="192926" y="14581"/>
                  </a:lnTo>
                  <a:lnTo>
                    <a:pt x="236271" y="3742"/>
                  </a:lnTo>
                  <a:lnTo>
                    <a:pt x="281940" y="0"/>
                  </a:lnTo>
                  <a:lnTo>
                    <a:pt x="327565" y="3742"/>
                  </a:lnTo>
                  <a:lnTo>
                    <a:pt x="370795" y="14581"/>
                  </a:lnTo>
                  <a:lnTo>
                    <a:pt x="411062" y="31930"/>
                  </a:lnTo>
                  <a:lnTo>
                    <a:pt x="447799" y="55205"/>
                  </a:lnTo>
                  <a:lnTo>
                    <a:pt x="480440" y="83820"/>
                  </a:lnTo>
                  <a:lnTo>
                    <a:pt x="508418" y="117189"/>
                  </a:lnTo>
                  <a:lnTo>
                    <a:pt x="531165" y="154728"/>
                  </a:lnTo>
                  <a:lnTo>
                    <a:pt x="548115" y="195852"/>
                  </a:lnTo>
                  <a:lnTo>
                    <a:pt x="558701" y="239975"/>
                  </a:lnTo>
                  <a:lnTo>
                    <a:pt x="562356" y="286512"/>
                  </a:lnTo>
                  <a:lnTo>
                    <a:pt x="558701" y="333091"/>
                  </a:lnTo>
                  <a:lnTo>
                    <a:pt x="548115" y="377330"/>
                  </a:lnTo>
                  <a:lnTo>
                    <a:pt x="531165" y="418624"/>
                  </a:lnTo>
                  <a:lnTo>
                    <a:pt x="508418" y="456370"/>
                  </a:lnTo>
                  <a:lnTo>
                    <a:pt x="480440" y="489965"/>
                  </a:lnTo>
                  <a:lnTo>
                    <a:pt x="447799" y="518806"/>
                  </a:lnTo>
                  <a:lnTo>
                    <a:pt x="411062" y="542287"/>
                  </a:lnTo>
                  <a:lnTo>
                    <a:pt x="370795" y="559807"/>
                  </a:lnTo>
                  <a:lnTo>
                    <a:pt x="327565" y="570762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48639" y="5015484"/>
              <a:ext cx="187452" cy="1523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53212" y="4780788"/>
              <a:ext cx="182879" cy="234695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56971" y="4465319"/>
              <a:ext cx="228600" cy="551687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24256" y="4465319"/>
              <a:ext cx="211835" cy="27432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89787" y="4492752"/>
              <a:ext cx="146304" cy="214883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73735" y="4465827"/>
              <a:ext cx="562355" cy="551179"/>
            </a:xfrm>
            <a:prstGeom prst="rect">
              <a:avLst/>
            </a:prstGeom>
          </p:spPr>
        </p:pic>
      </p:grpSp>
      <p:grpSp>
        <p:nvGrpSpPr>
          <p:cNvPr id="202" name="object 202" descr=""/>
          <p:cNvGrpSpPr/>
          <p:nvPr/>
        </p:nvGrpSpPr>
        <p:grpSpPr>
          <a:xfrm>
            <a:off x="3310127" y="1839214"/>
            <a:ext cx="553720" cy="136525"/>
            <a:chOff x="3310127" y="1839214"/>
            <a:chExt cx="553720" cy="136525"/>
          </a:xfrm>
        </p:grpSpPr>
        <p:pic>
          <p:nvPicPr>
            <p:cNvPr id="203" name="object 203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310127" y="1839468"/>
              <a:ext cx="85344" cy="135636"/>
            </a:xfrm>
            <a:prstGeom prst="rect">
              <a:avLst/>
            </a:prstGeom>
          </p:spPr>
        </p:pic>
        <p:sp>
          <p:nvSpPr>
            <p:cNvPr id="204" name="object 204" descr=""/>
            <p:cNvSpPr/>
            <p:nvPr/>
          </p:nvSpPr>
          <p:spPr>
            <a:xfrm>
              <a:off x="3419856" y="1839226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4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4" h="136525">
                  <a:moveTo>
                    <a:pt x="158483" y="495"/>
                  </a:moveTo>
                  <a:lnTo>
                    <a:pt x="83807" y="495"/>
                  </a:lnTo>
                  <a:lnTo>
                    <a:pt x="83807" y="24625"/>
                  </a:lnTo>
                  <a:lnTo>
                    <a:pt x="108191" y="24625"/>
                  </a:lnTo>
                  <a:lnTo>
                    <a:pt x="108191" y="136385"/>
                  </a:lnTo>
                  <a:lnTo>
                    <a:pt x="134099" y="136385"/>
                  </a:lnTo>
                  <a:lnTo>
                    <a:pt x="134099" y="24625"/>
                  </a:lnTo>
                  <a:lnTo>
                    <a:pt x="158483" y="24625"/>
                  </a:lnTo>
                  <a:lnTo>
                    <a:pt x="158483" y="495"/>
                  </a:lnTo>
                  <a:close/>
                </a:path>
                <a:path w="329564" h="136525">
                  <a:moveTo>
                    <a:pt x="237744" y="495"/>
                  </a:moveTo>
                  <a:lnTo>
                    <a:pt x="163068" y="495"/>
                  </a:lnTo>
                  <a:lnTo>
                    <a:pt x="163068" y="24625"/>
                  </a:lnTo>
                  <a:lnTo>
                    <a:pt x="187452" y="24625"/>
                  </a:lnTo>
                  <a:lnTo>
                    <a:pt x="187452" y="136385"/>
                  </a:lnTo>
                  <a:lnTo>
                    <a:pt x="213360" y="136385"/>
                  </a:lnTo>
                  <a:lnTo>
                    <a:pt x="213360" y="24625"/>
                  </a:lnTo>
                  <a:lnTo>
                    <a:pt x="237744" y="24625"/>
                  </a:lnTo>
                  <a:lnTo>
                    <a:pt x="237744" y="495"/>
                  </a:lnTo>
                  <a:close/>
                </a:path>
                <a:path w="329564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773423" y="1839468"/>
              <a:ext cx="89916" cy="135636"/>
            </a:xfrm>
            <a:prstGeom prst="rect">
              <a:avLst/>
            </a:prstGeom>
          </p:spPr>
        </p:pic>
      </p:grpSp>
      <p:grpSp>
        <p:nvGrpSpPr>
          <p:cNvPr id="206" name="object 206" descr=""/>
          <p:cNvGrpSpPr/>
          <p:nvPr/>
        </p:nvGrpSpPr>
        <p:grpSpPr>
          <a:xfrm>
            <a:off x="3919727" y="1839214"/>
            <a:ext cx="393700" cy="136525"/>
            <a:chOff x="3919727" y="1839214"/>
            <a:chExt cx="393700" cy="136525"/>
          </a:xfrm>
        </p:grpSpPr>
        <p:pic>
          <p:nvPicPr>
            <p:cNvPr id="207" name="object 2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919727" y="1839468"/>
              <a:ext cx="188976" cy="136143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130039" y="1839468"/>
              <a:ext cx="88392" cy="135636"/>
            </a:xfrm>
            <a:prstGeom prst="rect">
              <a:avLst/>
            </a:prstGeom>
          </p:spPr>
        </p:pic>
        <p:sp>
          <p:nvSpPr>
            <p:cNvPr id="209" name="object 209" descr=""/>
            <p:cNvSpPr/>
            <p:nvPr/>
          </p:nvSpPr>
          <p:spPr>
            <a:xfrm>
              <a:off x="4239755" y="1839226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0" name="object 210" descr=""/>
          <p:cNvSpPr/>
          <p:nvPr/>
        </p:nvSpPr>
        <p:spPr>
          <a:xfrm>
            <a:off x="4387596" y="1837956"/>
            <a:ext cx="299085" cy="137160"/>
          </a:xfrm>
          <a:custGeom>
            <a:avLst/>
            <a:gdLst/>
            <a:ahLst/>
            <a:cxnLst/>
            <a:rect l="l" t="t" r="r" b="b"/>
            <a:pathLst>
              <a:path w="299085" h="137160">
                <a:moveTo>
                  <a:pt x="63995" y="112763"/>
                </a:moveTo>
                <a:lnTo>
                  <a:pt x="25895" y="112763"/>
                </a:lnTo>
                <a:lnTo>
                  <a:pt x="25895" y="1003"/>
                </a:lnTo>
                <a:lnTo>
                  <a:pt x="0" y="1003"/>
                </a:lnTo>
                <a:lnTo>
                  <a:pt x="0" y="112763"/>
                </a:lnTo>
                <a:lnTo>
                  <a:pt x="0" y="136893"/>
                </a:lnTo>
                <a:lnTo>
                  <a:pt x="63995" y="136893"/>
                </a:lnTo>
                <a:lnTo>
                  <a:pt x="63995" y="112763"/>
                </a:lnTo>
                <a:close/>
              </a:path>
              <a:path w="299085" h="137160">
                <a:moveTo>
                  <a:pt x="106667" y="0"/>
                </a:moveTo>
                <a:lnTo>
                  <a:pt x="79235" y="0"/>
                </a:lnTo>
                <a:lnTo>
                  <a:pt x="79235" y="137160"/>
                </a:lnTo>
                <a:lnTo>
                  <a:pt x="106667" y="137160"/>
                </a:lnTo>
                <a:lnTo>
                  <a:pt x="106667" y="0"/>
                </a:lnTo>
                <a:close/>
              </a:path>
              <a:path w="299085" h="137160">
                <a:moveTo>
                  <a:pt x="202692" y="1270"/>
                </a:moveTo>
                <a:lnTo>
                  <a:pt x="135636" y="1270"/>
                </a:lnTo>
                <a:lnTo>
                  <a:pt x="135636" y="25400"/>
                </a:lnTo>
                <a:lnTo>
                  <a:pt x="135636" y="52070"/>
                </a:lnTo>
                <a:lnTo>
                  <a:pt x="135636" y="76200"/>
                </a:lnTo>
                <a:lnTo>
                  <a:pt x="135636" y="137160"/>
                </a:lnTo>
                <a:lnTo>
                  <a:pt x="161544" y="137160"/>
                </a:lnTo>
                <a:lnTo>
                  <a:pt x="161544" y="76200"/>
                </a:lnTo>
                <a:lnTo>
                  <a:pt x="202692" y="76200"/>
                </a:lnTo>
                <a:lnTo>
                  <a:pt x="202692" y="52070"/>
                </a:lnTo>
                <a:lnTo>
                  <a:pt x="161544" y="52070"/>
                </a:lnTo>
                <a:lnTo>
                  <a:pt x="161544" y="25400"/>
                </a:lnTo>
                <a:lnTo>
                  <a:pt x="202692" y="25400"/>
                </a:lnTo>
                <a:lnTo>
                  <a:pt x="202692" y="1270"/>
                </a:lnTo>
                <a:close/>
              </a:path>
              <a:path w="299085" h="137160">
                <a:moveTo>
                  <a:pt x="298704" y="1270"/>
                </a:moveTo>
                <a:lnTo>
                  <a:pt x="225552" y="1270"/>
                </a:lnTo>
                <a:lnTo>
                  <a:pt x="225552" y="25400"/>
                </a:lnTo>
                <a:lnTo>
                  <a:pt x="225552" y="52070"/>
                </a:lnTo>
                <a:lnTo>
                  <a:pt x="225552" y="76200"/>
                </a:lnTo>
                <a:lnTo>
                  <a:pt x="225552" y="113030"/>
                </a:lnTo>
                <a:lnTo>
                  <a:pt x="225552" y="137160"/>
                </a:lnTo>
                <a:lnTo>
                  <a:pt x="298704" y="137160"/>
                </a:lnTo>
                <a:lnTo>
                  <a:pt x="298704" y="113030"/>
                </a:lnTo>
                <a:lnTo>
                  <a:pt x="251460" y="113030"/>
                </a:lnTo>
                <a:lnTo>
                  <a:pt x="251460" y="76200"/>
                </a:lnTo>
                <a:lnTo>
                  <a:pt x="298704" y="76200"/>
                </a:lnTo>
                <a:lnTo>
                  <a:pt x="298704" y="52070"/>
                </a:lnTo>
                <a:lnTo>
                  <a:pt x="251460" y="52070"/>
                </a:lnTo>
                <a:lnTo>
                  <a:pt x="251460" y="25400"/>
                </a:lnTo>
                <a:lnTo>
                  <a:pt x="298704" y="25400"/>
                </a:lnTo>
                <a:lnTo>
                  <a:pt x="298704" y="1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1" name="object 211" descr=""/>
          <p:cNvGrpSpPr/>
          <p:nvPr/>
        </p:nvGrpSpPr>
        <p:grpSpPr>
          <a:xfrm>
            <a:off x="2546603" y="4430267"/>
            <a:ext cx="668020" cy="666115"/>
            <a:chOff x="2546603" y="4430267"/>
            <a:chExt cx="668020" cy="666115"/>
          </a:xfrm>
        </p:grpSpPr>
        <p:pic>
          <p:nvPicPr>
            <p:cNvPr id="212" name="object 212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546603" y="4450080"/>
              <a:ext cx="664464" cy="646175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625851" y="4978907"/>
              <a:ext cx="118872" cy="25908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16708" y="4492751"/>
              <a:ext cx="227075" cy="198120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616708" y="4492751"/>
              <a:ext cx="597408" cy="603503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546603" y="4492751"/>
              <a:ext cx="21336" cy="603503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546603" y="4430267"/>
              <a:ext cx="667512" cy="22859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2606040" y="448970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4319" y="550163"/>
                  </a:moveTo>
                  <a:lnTo>
                    <a:pt x="225175" y="545723"/>
                  </a:lnTo>
                  <a:lnTo>
                    <a:pt x="178853" y="532929"/>
                  </a:lnTo>
                  <a:lnTo>
                    <a:pt x="136143" y="512571"/>
                  </a:lnTo>
                  <a:lnTo>
                    <a:pt x="97837" y="485441"/>
                  </a:lnTo>
                  <a:lnTo>
                    <a:pt x="64722" y="452326"/>
                  </a:lnTo>
                  <a:lnTo>
                    <a:pt x="37591" y="414019"/>
                  </a:lnTo>
                  <a:lnTo>
                    <a:pt x="17234" y="371310"/>
                  </a:lnTo>
                  <a:lnTo>
                    <a:pt x="4440" y="324988"/>
                  </a:lnTo>
                  <a:lnTo>
                    <a:pt x="0" y="275843"/>
                  </a:lnTo>
                  <a:lnTo>
                    <a:pt x="4440" y="226246"/>
                  </a:lnTo>
                  <a:lnTo>
                    <a:pt x="17234" y="179570"/>
                  </a:lnTo>
                  <a:lnTo>
                    <a:pt x="37591" y="136595"/>
                  </a:lnTo>
                  <a:lnTo>
                    <a:pt x="64722" y="98098"/>
                  </a:lnTo>
                  <a:lnTo>
                    <a:pt x="97837" y="64856"/>
                  </a:lnTo>
                  <a:lnTo>
                    <a:pt x="136143" y="37648"/>
                  </a:lnTo>
                  <a:lnTo>
                    <a:pt x="178853" y="17251"/>
                  </a:lnTo>
                  <a:lnTo>
                    <a:pt x="225175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4988"/>
                  </a:lnTo>
                  <a:lnTo>
                    <a:pt x="532912" y="371310"/>
                  </a:lnTo>
                  <a:lnTo>
                    <a:pt x="512515" y="414019"/>
                  </a:lnTo>
                  <a:lnTo>
                    <a:pt x="485307" y="452326"/>
                  </a:lnTo>
                  <a:lnTo>
                    <a:pt x="452065" y="485441"/>
                  </a:lnTo>
                  <a:lnTo>
                    <a:pt x="413568" y="512571"/>
                  </a:lnTo>
                  <a:lnTo>
                    <a:pt x="370593" y="532929"/>
                  </a:lnTo>
                  <a:lnTo>
                    <a:pt x="323917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625851" y="4506467"/>
              <a:ext cx="161544" cy="155448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974848" y="4506467"/>
              <a:ext cx="124967" cy="89916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625851" y="4870703"/>
              <a:ext cx="80772" cy="108203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057143" y="4934712"/>
              <a:ext cx="42672" cy="44195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625851" y="4506467"/>
              <a:ext cx="473964" cy="472439"/>
            </a:xfrm>
            <a:prstGeom prst="rect">
              <a:avLst/>
            </a:prstGeom>
          </p:spPr>
        </p:pic>
      </p:grpSp>
      <p:grpSp>
        <p:nvGrpSpPr>
          <p:cNvPr id="224" name="object 224" descr=""/>
          <p:cNvGrpSpPr/>
          <p:nvPr/>
        </p:nvGrpSpPr>
        <p:grpSpPr>
          <a:xfrm>
            <a:off x="7214616" y="4430267"/>
            <a:ext cx="668020" cy="666115"/>
            <a:chOff x="7214616" y="4430267"/>
            <a:chExt cx="668020" cy="666115"/>
          </a:xfrm>
        </p:grpSpPr>
        <p:pic>
          <p:nvPicPr>
            <p:cNvPr id="225" name="object 225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214616" y="4450080"/>
              <a:ext cx="664464" cy="646175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321296" y="4501896"/>
              <a:ext cx="146303" cy="109727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321296" y="4919471"/>
              <a:ext cx="91439" cy="85344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310628" y="4492751"/>
              <a:ext cx="571500" cy="603503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310628" y="4492751"/>
              <a:ext cx="201167" cy="135636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14616" y="4430267"/>
              <a:ext cx="667512" cy="22859"/>
            </a:xfrm>
            <a:prstGeom prst="rect">
              <a:avLst/>
            </a:prstGeom>
          </p:spPr>
        </p:pic>
        <p:sp>
          <p:nvSpPr>
            <p:cNvPr id="231" name="object 231" descr=""/>
            <p:cNvSpPr/>
            <p:nvPr/>
          </p:nvSpPr>
          <p:spPr>
            <a:xfrm>
              <a:off x="7274052" y="448970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843" y="550163"/>
                  </a:moveTo>
                  <a:lnTo>
                    <a:pt x="226246" y="545723"/>
                  </a:lnTo>
                  <a:lnTo>
                    <a:pt x="179570" y="532929"/>
                  </a:lnTo>
                  <a:lnTo>
                    <a:pt x="136595" y="512571"/>
                  </a:lnTo>
                  <a:lnTo>
                    <a:pt x="98098" y="485441"/>
                  </a:lnTo>
                  <a:lnTo>
                    <a:pt x="64856" y="452326"/>
                  </a:lnTo>
                  <a:lnTo>
                    <a:pt x="37648" y="414019"/>
                  </a:lnTo>
                  <a:lnTo>
                    <a:pt x="17251" y="371310"/>
                  </a:lnTo>
                  <a:lnTo>
                    <a:pt x="4442" y="324988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324988" y="4442"/>
                  </a:lnTo>
                  <a:lnTo>
                    <a:pt x="371310" y="17251"/>
                  </a:lnTo>
                  <a:lnTo>
                    <a:pt x="414019" y="37648"/>
                  </a:lnTo>
                  <a:lnTo>
                    <a:pt x="452326" y="64856"/>
                  </a:lnTo>
                  <a:lnTo>
                    <a:pt x="485441" y="98098"/>
                  </a:lnTo>
                  <a:lnTo>
                    <a:pt x="512571" y="136595"/>
                  </a:lnTo>
                  <a:lnTo>
                    <a:pt x="532929" y="179570"/>
                  </a:lnTo>
                  <a:lnTo>
                    <a:pt x="545723" y="226246"/>
                  </a:lnTo>
                  <a:lnTo>
                    <a:pt x="550163" y="275843"/>
                  </a:lnTo>
                  <a:lnTo>
                    <a:pt x="545723" y="324988"/>
                  </a:lnTo>
                  <a:lnTo>
                    <a:pt x="532929" y="371310"/>
                  </a:lnTo>
                  <a:lnTo>
                    <a:pt x="512571" y="414019"/>
                  </a:lnTo>
                  <a:lnTo>
                    <a:pt x="485441" y="452326"/>
                  </a:lnTo>
                  <a:lnTo>
                    <a:pt x="452326" y="485441"/>
                  </a:lnTo>
                  <a:lnTo>
                    <a:pt x="414019" y="512571"/>
                  </a:lnTo>
                  <a:lnTo>
                    <a:pt x="371310" y="532929"/>
                  </a:lnTo>
                  <a:lnTo>
                    <a:pt x="324988" y="545723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741920" y="4568951"/>
              <a:ext cx="28956" cy="32004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743444" y="4930139"/>
              <a:ext cx="27432" cy="30480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380732" y="4568951"/>
              <a:ext cx="390144" cy="391667"/>
            </a:xfrm>
            <a:prstGeom prst="rect">
              <a:avLst/>
            </a:prstGeom>
          </p:spPr>
        </p:pic>
      </p:grpSp>
      <p:grpSp>
        <p:nvGrpSpPr>
          <p:cNvPr id="235" name="object 235" descr=""/>
          <p:cNvGrpSpPr/>
          <p:nvPr/>
        </p:nvGrpSpPr>
        <p:grpSpPr>
          <a:xfrm>
            <a:off x="2535935" y="1575816"/>
            <a:ext cx="664845" cy="666115"/>
            <a:chOff x="2535935" y="1575816"/>
            <a:chExt cx="664845" cy="666115"/>
          </a:xfrm>
        </p:grpSpPr>
        <p:pic>
          <p:nvPicPr>
            <p:cNvPr id="236" name="object 236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37459" y="1575816"/>
              <a:ext cx="662940" cy="665987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616708" y="1633728"/>
              <a:ext cx="583691" cy="608075"/>
            </a:xfrm>
            <a:prstGeom prst="rect">
              <a:avLst/>
            </a:prstGeom>
          </p:spPr>
        </p:pic>
        <p:pic>
          <p:nvPicPr>
            <p:cNvPr id="238" name="object 238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616708" y="2176271"/>
              <a:ext cx="230124" cy="65532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97124" y="2176271"/>
              <a:ext cx="303275" cy="10668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535935" y="1633728"/>
              <a:ext cx="32004" cy="608075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2596896" y="1635252"/>
              <a:ext cx="548640" cy="551815"/>
            </a:xfrm>
            <a:custGeom>
              <a:avLst/>
              <a:gdLst/>
              <a:ahLst/>
              <a:cxnLst/>
              <a:rect l="l" t="t" r="r" b="b"/>
              <a:pathLst>
                <a:path w="548639" h="551814">
                  <a:moveTo>
                    <a:pt x="274319" y="551687"/>
                  </a:moveTo>
                  <a:lnTo>
                    <a:pt x="224774" y="547245"/>
                  </a:lnTo>
                  <a:lnTo>
                    <a:pt x="178239" y="534436"/>
                  </a:lnTo>
                  <a:lnTo>
                    <a:pt x="135466" y="514039"/>
                  </a:lnTo>
                  <a:lnTo>
                    <a:pt x="97209" y="486831"/>
                  </a:lnTo>
                  <a:lnTo>
                    <a:pt x="64221" y="453589"/>
                  </a:lnTo>
                  <a:lnTo>
                    <a:pt x="37253" y="415092"/>
                  </a:lnTo>
                  <a:lnTo>
                    <a:pt x="17058" y="372117"/>
                  </a:lnTo>
                  <a:lnTo>
                    <a:pt x="4390" y="325441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464" y="4442"/>
                  </a:lnTo>
                  <a:lnTo>
                    <a:pt x="369786" y="17251"/>
                  </a:lnTo>
                  <a:lnTo>
                    <a:pt x="412495" y="37648"/>
                  </a:lnTo>
                  <a:lnTo>
                    <a:pt x="450802" y="64856"/>
                  </a:lnTo>
                  <a:lnTo>
                    <a:pt x="483917" y="98098"/>
                  </a:lnTo>
                  <a:lnTo>
                    <a:pt x="511047" y="136595"/>
                  </a:lnTo>
                  <a:lnTo>
                    <a:pt x="531405" y="179570"/>
                  </a:lnTo>
                  <a:lnTo>
                    <a:pt x="544199" y="226246"/>
                  </a:lnTo>
                  <a:lnTo>
                    <a:pt x="548639" y="275843"/>
                  </a:lnTo>
                  <a:lnTo>
                    <a:pt x="544199" y="325441"/>
                  </a:lnTo>
                  <a:lnTo>
                    <a:pt x="531405" y="372117"/>
                  </a:lnTo>
                  <a:lnTo>
                    <a:pt x="511047" y="415092"/>
                  </a:lnTo>
                  <a:lnTo>
                    <a:pt x="483917" y="453589"/>
                  </a:lnTo>
                  <a:lnTo>
                    <a:pt x="450802" y="486831"/>
                  </a:lnTo>
                  <a:lnTo>
                    <a:pt x="412495" y="514039"/>
                  </a:lnTo>
                  <a:lnTo>
                    <a:pt x="369786" y="534436"/>
                  </a:lnTo>
                  <a:lnTo>
                    <a:pt x="323464" y="547245"/>
                  </a:lnTo>
                  <a:lnTo>
                    <a:pt x="274319" y="551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976372" y="2156459"/>
              <a:ext cx="123443" cy="10668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999232" y="2065020"/>
              <a:ext cx="100583" cy="91439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587751" y="1655063"/>
              <a:ext cx="179832" cy="512064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16708" y="1655063"/>
              <a:ext cx="153923" cy="152400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625851" y="2037587"/>
              <a:ext cx="100583" cy="108204"/>
            </a:xfrm>
            <a:prstGeom prst="rect">
              <a:avLst/>
            </a:prstGeom>
          </p:spPr>
        </p:pic>
        <p:pic>
          <p:nvPicPr>
            <p:cNvPr id="247" name="object 247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616708" y="2016251"/>
              <a:ext cx="128016" cy="140208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971800" y="1655063"/>
              <a:ext cx="128016" cy="103632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596896" y="1655063"/>
              <a:ext cx="502919" cy="512064"/>
            </a:xfrm>
            <a:prstGeom prst="rect">
              <a:avLst/>
            </a:prstGeom>
          </p:spPr>
        </p:pic>
      </p:grpSp>
      <p:grpSp>
        <p:nvGrpSpPr>
          <p:cNvPr id="250" name="object 250" descr=""/>
          <p:cNvGrpSpPr/>
          <p:nvPr/>
        </p:nvGrpSpPr>
        <p:grpSpPr>
          <a:xfrm>
            <a:off x="4963667" y="2176525"/>
            <a:ext cx="2313940" cy="1828800"/>
            <a:chOff x="4963667" y="2176525"/>
            <a:chExt cx="2313940" cy="1828800"/>
          </a:xfrm>
        </p:grpSpPr>
        <p:sp>
          <p:nvSpPr>
            <p:cNvPr id="251" name="object 251" descr=""/>
            <p:cNvSpPr/>
            <p:nvPr/>
          </p:nvSpPr>
          <p:spPr>
            <a:xfrm>
              <a:off x="4968239" y="2180843"/>
              <a:ext cx="2291080" cy="1819910"/>
            </a:xfrm>
            <a:custGeom>
              <a:avLst/>
              <a:gdLst/>
              <a:ahLst/>
              <a:cxnLst/>
              <a:rect l="l" t="t" r="r" b="b"/>
              <a:pathLst>
                <a:path w="2291079" h="1819910">
                  <a:moveTo>
                    <a:pt x="2290572" y="1819655"/>
                  </a:moveTo>
                  <a:lnTo>
                    <a:pt x="0" y="1819655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1819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4963655" y="2176525"/>
              <a:ext cx="2299970" cy="1828800"/>
            </a:xfrm>
            <a:custGeom>
              <a:avLst/>
              <a:gdLst/>
              <a:ahLst/>
              <a:cxnLst/>
              <a:rect l="l" t="t" r="r" b="b"/>
              <a:pathLst>
                <a:path w="2299970" h="1828800">
                  <a:moveTo>
                    <a:pt x="2299716" y="682510"/>
                  </a:moveTo>
                  <a:lnTo>
                    <a:pt x="2289048" y="682510"/>
                  </a:lnTo>
                  <a:lnTo>
                    <a:pt x="2289048" y="851674"/>
                  </a:lnTo>
                  <a:lnTo>
                    <a:pt x="2299716" y="851674"/>
                  </a:lnTo>
                  <a:lnTo>
                    <a:pt x="2299716" y="682510"/>
                  </a:lnTo>
                  <a:close/>
                </a:path>
                <a:path w="2299970" h="1828800">
                  <a:moveTo>
                    <a:pt x="229971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817370"/>
                  </a:lnTo>
                  <a:lnTo>
                    <a:pt x="0" y="1822450"/>
                  </a:lnTo>
                  <a:lnTo>
                    <a:pt x="0" y="1828800"/>
                  </a:lnTo>
                  <a:lnTo>
                    <a:pt x="2299716" y="1828800"/>
                  </a:lnTo>
                  <a:lnTo>
                    <a:pt x="2299716" y="1822450"/>
                  </a:lnTo>
                  <a:lnTo>
                    <a:pt x="2299716" y="1817370"/>
                  </a:lnTo>
                  <a:lnTo>
                    <a:pt x="2299716" y="1621294"/>
                  </a:lnTo>
                  <a:lnTo>
                    <a:pt x="2289048" y="1621294"/>
                  </a:lnTo>
                  <a:lnTo>
                    <a:pt x="2289048" y="1817370"/>
                  </a:lnTo>
                  <a:lnTo>
                    <a:pt x="10668" y="1817370"/>
                  </a:lnTo>
                  <a:lnTo>
                    <a:pt x="10668" y="1817878"/>
                  </a:lnTo>
                  <a:lnTo>
                    <a:pt x="4572" y="1817878"/>
                  </a:lnTo>
                  <a:lnTo>
                    <a:pt x="4572" y="1817370"/>
                  </a:lnTo>
                  <a:lnTo>
                    <a:pt x="10668" y="1817370"/>
                  </a:lnTo>
                  <a:lnTo>
                    <a:pt x="10668" y="10160"/>
                  </a:lnTo>
                  <a:lnTo>
                    <a:pt x="2289048" y="10160"/>
                  </a:lnTo>
                  <a:lnTo>
                    <a:pt x="2289048" y="19558"/>
                  </a:lnTo>
                  <a:lnTo>
                    <a:pt x="2299716" y="19558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5013960" y="2196083"/>
              <a:ext cx="2261870" cy="509270"/>
            </a:xfrm>
            <a:custGeom>
              <a:avLst/>
              <a:gdLst/>
              <a:ahLst/>
              <a:cxnLst/>
              <a:rect l="l" t="t" r="r" b="b"/>
              <a:pathLst>
                <a:path w="2261870" h="509269">
                  <a:moveTo>
                    <a:pt x="2261616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0" y="379476"/>
                  </a:lnTo>
                  <a:lnTo>
                    <a:pt x="0" y="507492"/>
                  </a:lnTo>
                  <a:lnTo>
                    <a:pt x="0" y="509016"/>
                  </a:lnTo>
                  <a:lnTo>
                    <a:pt x="1673352" y="509016"/>
                  </a:lnTo>
                  <a:lnTo>
                    <a:pt x="1673352" y="507492"/>
                  </a:lnTo>
                  <a:lnTo>
                    <a:pt x="2261616" y="507492"/>
                  </a:lnTo>
                  <a:lnTo>
                    <a:pt x="2261616" y="379476"/>
                  </a:lnTo>
                  <a:lnTo>
                    <a:pt x="2261616" y="377952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5013960" y="2703575"/>
              <a:ext cx="2261870" cy="155575"/>
            </a:xfrm>
            <a:custGeom>
              <a:avLst/>
              <a:gdLst/>
              <a:ahLst/>
              <a:cxnLst/>
              <a:rect l="l" t="t" r="r" b="b"/>
              <a:pathLst>
                <a:path w="2261870" h="155575">
                  <a:moveTo>
                    <a:pt x="2261616" y="0"/>
                  </a:moveTo>
                  <a:lnTo>
                    <a:pt x="1674863" y="0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55460"/>
                  </a:lnTo>
                  <a:lnTo>
                    <a:pt x="1673352" y="155460"/>
                  </a:lnTo>
                  <a:lnTo>
                    <a:pt x="1674863" y="155460"/>
                  </a:lnTo>
                  <a:lnTo>
                    <a:pt x="2261616" y="155460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055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6687312" y="3028200"/>
              <a:ext cx="588645" cy="769620"/>
            </a:xfrm>
            <a:custGeom>
              <a:avLst/>
              <a:gdLst/>
              <a:ahLst/>
              <a:cxnLst/>
              <a:rect l="l" t="t" r="r" b="b"/>
              <a:pathLst>
                <a:path w="588645" h="769620">
                  <a:moveTo>
                    <a:pt x="588264" y="0"/>
                  </a:moveTo>
                  <a:lnTo>
                    <a:pt x="0" y="0"/>
                  </a:lnTo>
                  <a:lnTo>
                    <a:pt x="0" y="129527"/>
                  </a:lnTo>
                  <a:lnTo>
                    <a:pt x="0" y="131051"/>
                  </a:lnTo>
                  <a:lnTo>
                    <a:pt x="0" y="769620"/>
                  </a:lnTo>
                  <a:lnTo>
                    <a:pt x="588264" y="769620"/>
                  </a:lnTo>
                  <a:lnTo>
                    <a:pt x="588264" y="129527"/>
                  </a:lnTo>
                  <a:lnTo>
                    <a:pt x="5882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5012436" y="2193035"/>
              <a:ext cx="2265045" cy="1777364"/>
            </a:xfrm>
            <a:custGeom>
              <a:avLst/>
              <a:gdLst/>
              <a:ahLst/>
              <a:cxnLst/>
              <a:rect l="l" t="t" r="r" b="b"/>
              <a:pathLst>
                <a:path w="2265045" h="1777364">
                  <a:moveTo>
                    <a:pt x="978408" y="509015"/>
                  </a:moveTo>
                  <a:lnTo>
                    <a:pt x="978408" y="1776983"/>
                  </a:lnTo>
                </a:path>
                <a:path w="2265045" h="1777364">
                  <a:moveTo>
                    <a:pt x="1676400" y="509015"/>
                  </a:moveTo>
                  <a:lnTo>
                    <a:pt x="1676400" y="1776983"/>
                  </a:lnTo>
                </a:path>
                <a:path w="2265045" h="1777364">
                  <a:moveTo>
                    <a:pt x="0" y="252983"/>
                  </a:moveTo>
                  <a:lnTo>
                    <a:pt x="2264664" y="252983"/>
                  </a:lnTo>
                </a:path>
                <a:path w="2265045" h="1777364">
                  <a:moveTo>
                    <a:pt x="0" y="382523"/>
                  </a:moveTo>
                  <a:lnTo>
                    <a:pt x="2264664" y="382523"/>
                  </a:lnTo>
                </a:path>
                <a:path w="2265045" h="1777364">
                  <a:moveTo>
                    <a:pt x="0" y="510539"/>
                  </a:moveTo>
                  <a:lnTo>
                    <a:pt x="2264664" y="510539"/>
                  </a:lnTo>
                </a:path>
                <a:path w="2265045" h="1777364">
                  <a:moveTo>
                    <a:pt x="0" y="665987"/>
                  </a:moveTo>
                  <a:lnTo>
                    <a:pt x="2264664" y="665987"/>
                  </a:lnTo>
                </a:path>
                <a:path w="2265045" h="1777364">
                  <a:moveTo>
                    <a:pt x="0" y="835152"/>
                  </a:moveTo>
                  <a:lnTo>
                    <a:pt x="2264664" y="835152"/>
                  </a:lnTo>
                </a:path>
                <a:path w="2265045" h="1777364">
                  <a:moveTo>
                    <a:pt x="0" y="964691"/>
                  </a:moveTo>
                  <a:lnTo>
                    <a:pt x="2264664" y="964691"/>
                  </a:lnTo>
                </a:path>
                <a:path w="2265045" h="1777364">
                  <a:moveTo>
                    <a:pt x="0" y="1135379"/>
                  </a:moveTo>
                  <a:lnTo>
                    <a:pt x="2264664" y="1135379"/>
                  </a:lnTo>
                </a:path>
                <a:path w="2265045" h="1777364">
                  <a:moveTo>
                    <a:pt x="0" y="1304544"/>
                  </a:moveTo>
                  <a:lnTo>
                    <a:pt x="2264664" y="1304544"/>
                  </a:lnTo>
                </a:path>
                <a:path w="2265045" h="1777364">
                  <a:moveTo>
                    <a:pt x="0" y="1475231"/>
                  </a:moveTo>
                  <a:lnTo>
                    <a:pt x="2264664" y="1475231"/>
                  </a:lnTo>
                </a:path>
                <a:path w="2265045" h="1777364">
                  <a:moveTo>
                    <a:pt x="0" y="1604771"/>
                  </a:moveTo>
                  <a:lnTo>
                    <a:pt x="2264664" y="1604771"/>
                  </a:lnTo>
                </a:path>
                <a:path w="2265045" h="1777364">
                  <a:moveTo>
                    <a:pt x="3048" y="0"/>
                  </a:moveTo>
                  <a:lnTo>
                    <a:pt x="3048" y="1776983"/>
                  </a:lnTo>
                </a:path>
                <a:path w="2265045" h="1777364">
                  <a:moveTo>
                    <a:pt x="2261616" y="0"/>
                  </a:moveTo>
                  <a:lnTo>
                    <a:pt x="2261616" y="1776983"/>
                  </a:lnTo>
                </a:path>
                <a:path w="2265045" h="1777364">
                  <a:moveTo>
                    <a:pt x="0" y="3047"/>
                  </a:moveTo>
                  <a:lnTo>
                    <a:pt x="2264664" y="3047"/>
                  </a:lnTo>
                </a:path>
                <a:path w="2265045" h="1777364">
                  <a:moveTo>
                    <a:pt x="0" y="1773936"/>
                  </a:moveTo>
                  <a:lnTo>
                    <a:pt x="2264664" y="17739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5029200" y="2257043"/>
              <a:ext cx="1557655" cy="24765"/>
            </a:xfrm>
            <a:custGeom>
              <a:avLst/>
              <a:gdLst/>
              <a:ahLst/>
              <a:cxnLst/>
              <a:rect l="l" t="t" r="r" b="b"/>
              <a:pathLst>
                <a:path w="1557654" h="24764">
                  <a:moveTo>
                    <a:pt x="22860" y="9144"/>
                  </a:moveTo>
                  <a:lnTo>
                    <a:pt x="21336" y="6096"/>
                  </a:lnTo>
                  <a:lnTo>
                    <a:pt x="16764" y="1524"/>
                  </a:lnTo>
                  <a:lnTo>
                    <a:pt x="13716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0" y="6096"/>
                  </a:lnTo>
                  <a:lnTo>
                    <a:pt x="0" y="16764"/>
                  </a:lnTo>
                  <a:lnTo>
                    <a:pt x="3048" y="19812"/>
                  </a:lnTo>
                  <a:lnTo>
                    <a:pt x="4572" y="21336"/>
                  </a:lnTo>
                  <a:lnTo>
                    <a:pt x="7620" y="22860"/>
                  </a:lnTo>
                  <a:lnTo>
                    <a:pt x="13716" y="22860"/>
                  </a:lnTo>
                  <a:lnTo>
                    <a:pt x="16764" y="21336"/>
                  </a:lnTo>
                  <a:lnTo>
                    <a:pt x="22860" y="15240"/>
                  </a:lnTo>
                  <a:lnTo>
                    <a:pt x="22860" y="9144"/>
                  </a:lnTo>
                  <a:close/>
                </a:path>
                <a:path w="1557654" h="24764">
                  <a:moveTo>
                    <a:pt x="1557528" y="16776"/>
                  </a:moveTo>
                  <a:lnTo>
                    <a:pt x="1507223" y="16776"/>
                  </a:lnTo>
                  <a:lnTo>
                    <a:pt x="1507223" y="24396"/>
                  </a:lnTo>
                  <a:lnTo>
                    <a:pt x="1557528" y="24396"/>
                  </a:lnTo>
                  <a:lnTo>
                    <a:pt x="1557528" y="16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617208" y="2232659"/>
              <a:ext cx="460248" cy="73152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170931" y="2232659"/>
              <a:ext cx="1342643" cy="335279"/>
            </a:xfrm>
            <a:prstGeom prst="rect">
              <a:avLst/>
            </a:prstGeom>
          </p:spPr>
        </p:pic>
        <p:sp>
          <p:nvSpPr>
            <p:cNvPr id="260" name="object 260" descr=""/>
            <p:cNvSpPr/>
            <p:nvPr/>
          </p:nvSpPr>
          <p:spPr>
            <a:xfrm>
              <a:off x="5029200" y="250393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3716" y="22859"/>
                  </a:moveTo>
                  <a:lnTo>
                    <a:pt x="7620" y="22859"/>
                  </a:lnTo>
                  <a:lnTo>
                    <a:pt x="4572" y="21335"/>
                  </a:lnTo>
                  <a:lnTo>
                    <a:pt x="3048" y="18287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8288" y="3047"/>
                  </a:lnTo>
                  <a:lnTo>
                    <a:pt x="21336" y="4571"/>
                  </a:lnTo>
                  <a:lnTo>
                    <a:pt x="22860" y="7619"/>
                  </a:lnTo>
                  <a:lnTo>
                    <a:pt x="22860" y="13715"/>
                  </a:lnTo>
                  <a:lnTo>
                    <a:pt x="21336" y="16763"/>
                  </a:lnTo>
                  <a:lnTo>
                    <a:pt x="18288" y="18287"/>
                  </a:lnTo>
                  <a:lnTo>
                    <a:pt x="16764" y="21335"/>
                  </a:lnTo>
                  <a:lnTo>
                    <a:pt x="13716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047488" y="2749295"/>
              <a:ext cx="914400" cy="91439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175248" y="2752343"/>
              <a:ext cx="105155" cy="68580"/>
            </a:xfrm>
            <a:prstGeom prst="rect">
              <a:avLst/>
            </a:prstGeom>
          </p:spPr>
        </p:pic>
        <p:pic>
          <p:nvPicPr>
            <p:cNvPr id="263" name="object 263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318504" y="2750819"/>
              <a:ext cx="185927" cy="71628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816852" y="2752343"/>
              <a:ext cx="105155" cy="68580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958584" y="2750819"/>
              <a:ext cx="182879" cy="71628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030723" y="2912363"/>
              <a:ext cx="848868" cy="222504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118860" y="2913887"/>
              <a:ext cx="281940" cy="79247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437376" y="2913887"/>
              <a:ext cx="120395" cy="70103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760464" y="2913887"/>
              <a:ext cx="281939" cy="79247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7078980" y="2913887"/>
              <a:ext cx="121919" cy="70103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118860" y="3063239"/>
              <a:ext cx="281939" cy="79248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437376" y="3063239"/>
              <a:ext cx="120395" cy="70103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6733032" y="3064763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775704" y="3063239"/>
              <a:ext cx="306323" cy="79248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118604" y="3063239"/>
              <a:ext cx="120396" cy="70103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030724" y="3212591"/>
              <a:ext cx="400812" cy="71628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463540" y="3211067"/>
              <a:ext cx="91439" cy="73152"/>
            </a:xfrm>
            <a:prstGeom prst="rect">
              <a:avLst/>
            </a:prstGeom>
          </p:spPr>
        </p:pic>
        <p:sp>
          <p:nvSpPr>
            <p:cNvPr id="278" name="object 278" descr=""/>
            <p:cNvSpPr/>
            <p:nvPr/>
          </p:nvSpPr>
          <p:spPr>
            <a:xfrm>
              <a:off x="6089904" y="3214115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134100" y="3212591"/>
              <a:ext cx="304800" cy="79248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475476" y="3212592"/>
              <a:ext cx="121919" cy="70103"/>
            </a:xfrm>
            <a:prstGeom prst="rect">
              <a:avLst/>
            </a:prstGeom>
          </p:spPr>
        </p:pic>
        <p:sp>
          <p:nvSpPr>
            <p:cNvPr id="281" name="object 281" descr=""/>
            <p:cNvSpPr/>
            <p:nvPr/>
          </p:nvSpPr>
          <p:spPr>
            <a:xfrm>
              <a:off x="6733032" y="3214115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775704" y="3212591"/>
              <a:ext cx="306323" cy="79247"/>
            </a:xfrm>
            <a:prstGeom prst="rect">
              <a:avLst/>
            </a:prstGeom>
          </p:spPr>
        </p:pic>
        <p:pic>
          <p:nvPicPr>
            <p:cNvPr id="283" name="object 283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7118604" y="3212592"/>
              <a:ext cx="120396" cy="70103"/>
            </a:xfrm>
            <a:prstGeom prst="rect">
              <a:avLst/>
            </a:prstGeom>
          </p:spPr>
        </p:pic>
        <p:pic>
          <p:nvPicPr>
            <p:cNvPr id="284" name="object 284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032248" y="3384803"/>
              <a:ext cx="205740" cy="70104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266944" y="3381755"/>
              <a:ext cx="179831" cy="73151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481828" y="3381755"/>
              <a:ext cx="91439" cy="73152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6089904" y="3384803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6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134100" y="3383279"/>
              <a:ext cx="304800" cy="79247"/>
            </a:xfrm>
            <a:prstGeom prst="rect">
              <a:avLst/>
            </a:prstGeom>
          </p:spPr>
        </p:pic>
        <p:pic>
          <p:nvPicPr>
            <p:cNvPr id="289" name="object 289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475476" y="3383279"/>
              <a:ext cx="121919" cy="70103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722363" y="3383279"/>
              <a:ext cx="359664" cy="79247"/>
            </a:xfrm>
            <a:prstGeom prst="rect">
              <a:avLst/>
            </a:prstGeom>
          </p:spPr>
        </p:pic>
        <p:pic>
          <p:nvPicPr>
            <p:cNvPr id="291" name="object 291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118604" y="3383279"/>
              <a:ext cx="120396" cy="70103"/>
            </a:xfrm>
            <a:prstGeom prst="rect">
              <a:avLst/>
            </a:prstGeom>
          </p:spPr>
        </p:pic>
        <p:pic>
          <p:nvPicPr>
            <p:cNvPr id="292" name="object 292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5032248" y="3552443"/>
              <a:ext cx="170687" cy="71628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5241036" y="3550919"/>
              <a:ext cx="199643" cy="73152"/>
            </a:xfrm>
            <a:prstGeom prst="rect">
              <a:avLst/>
            </a:prstGeom>
          </p:spPr>
        </p:pic>
        <p:pic>
          <p:nvPicPr>
            <p:cNvPr id="294" name="object 294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118860" y="3552443"/>
              <a:ext cx="281939" cy="79247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437376" y="3552444"/>
              <a:ext cx="120395" cy="70103"/>
            </a:xfrm>
            <a:prstGeom prst="rect">
              <a:avLst/>
            </a:prstGeom>
          </p:spPr>
        </p:pic>
        <p:pic>
          <p:nvPicPr>
            <p:cNvPr id="296" name="object 296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760464" y="3552443"/>
              <a:ext cx="281939" cy="79248"/>
            </a:xfrm>
            <a:prstGeom prst="rect">
              <a:avLst/>
            </a:prstGeom>
          </p:spPr>
        </p:pic>
        <p:pic>
          <p:nvPicPr>
            <p:cNvPr id="297" name="object 297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078980" y="3552444"/>
              <a:ext cx="121919" cy="70103"/>
            </a:xfrm>
            <a:prstGeom prst="rect">
              <a:avLst/>
            </a:prstGeom>
          </p:spPr>
        </p:pic>
        <p:pic>
          <p:nvPicPr>
            <p:cNvPr id="298" name="object 298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5030723" y="3701795"/>
              <a:ext cx="362712" cy="71628"/>
            </a:xfrm>
            <a:prstGeom prst="rect">
              <a:avLst/>
            </a:prstGeom>
          </p:spPr>
        </p:pic>
        <p:pic>
          <p:nvPicPr>
            <p:cNvPr id="299" name="object 299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079236" y="3701795"/>
              <a:ext cx="359664" cy="79247"/>
            </a:xfrm>
            <a:prstGeom prst="rect">
              <a:avLst/>
            </a:prstGeom>
          </p:spPr>
        </p:pic>
        <p:pic>
          <p:nvPicPr>
            <p:cNvPr id="300" name="object 300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6475476" y="3701795"/>
              <a:ext cx="121919" cy="70103"/>
            </a:xfrm>
            <a:prstGeom prst="rect">
              <a:avLst/>
            </a:prstGeom>
          </p:spPr>
        </p:pic>
        <p:pic>
          <p:nvPicPr>
            <p:cNvPr id="301" name="object 301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722364" y="3701795"/>
              <a:ext cx="359663" cy="79247"/>
            </a:xfrm>
            <a:prstGeom prst="rect">
              <a:avLst/>
            </a:prstGeom>
          </p:spPr>
        </p:pic>
        <p:pic>
          <p:nvPicPr>
            <p:cNvPr id="302" name="object 302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118604" y="3701795"/>
              <a:ext cx="120396" cy="70103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5032248" y="3851148"/>
              <a:ext cx="765047" cy="91439"/>
            </a:xfrm>
            <a:prstGeom prst="rect">
              <a:avLst/>
            </a:prstGeom>
          </p:spPr>
        </p:pic>
        <p:sp>
          <p:nvSpPr>
            <p:cNvPr id="304" name="object 304" descr=""/>
            <p:cNvSpPr/>
            <p:nvPr/>
          </p:nvSpPr>
          <p:spPr>
            <a:xfrm>
              <a:off x="5809488" y="3851148"/>
              <a:ext cx="7620" cy="71755"/>
            </a:xfrm>
            <a:custGeom>
              <a:avLst/>
              <a:gdLst/>
              <a:ahLst/>
              <a:cxnLst/>
              <a:rect l="l" t="t" r="r" b="b"/>
              <a:pathLst>
                <a:path w="7620" h="71754">
                  <a:moveTo>
                    <a:pt x="7619" y="71627"/>
                  </a:moveTo>
                  <a:lnTo>
                    <a:pt x="0" y="71627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71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6089904" y="3854196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6" name="object 306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6134100" y="3852671"/>
              <a:ext cx="304800" cy="79247"/>
            </a:xfrm>
            <a:prstGeom prst="rect">
              <a:avLst/>
            </a:prstGeom>
          </p:spPr>
        </p:pic>
        <p:pic>
          <p:nvPicPr>
            <p:cNvPr id="307" name="object 307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6475476" y="3852671"/>
              <a:ext cx="121919" cy="70103"/>
            </a:xfrm>
            <a:prstGeom prst="rect">
              <a:avLst/>
            </a:prstGeom>
          </p:spPr>
        </p:pic>
        <p:sp>
          <p:nvSpPr>
            <p:cNvPr id="308" name="object 308" descr=""/>
            <p:cNvSpPr/>
            <p:nvPr/>
          </p:nvSpPr>
          <p:spPr>
            <a:xfrm>
              <a:off x="6733032" y="3854196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6775704" y="3852671"/>
              <a:ext cx="306323" cy="79247"/>
            </a:xfrm>
            <a:prstGeom prst="rect">
              <a:avLst/>
            </a:prstGeom>
          </p:spPr>
        </p:pic>
        <p:pic>
          <p:nvPicPr>
            <p:cNvPr id="310" name="object 310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7118604" y="3852671"/>
              <a:ext cx="120396" cy="70103"/>
            </a:xfrm>
            <a:prstGeom prst="rect">
              <a:avLst/>
            </a:prstGeom>
          </p:spPr>
        </p:pic>
      </p:grpSp>
      <p:grpSp>
        <p:nvGrpSpPr>
          <p:cNvPr id="311" name="object 311" descr=""/>
          <p:cNvGrpSpPr/>
          <p:nvPr/>
        </p:nvGrpSpPr>
        <p:grpSpPr>
          <a:xfrm>
            <a:off x="0" y="1056131"/>
            <a:ext cx="7969250" cy="494030"/>
            <a:chOff x="0" y="1056131"/>
            <a:chExt cx="7969250" cy="494030"/>
          </a:xfrm>
        </p:grpSpPr>
        <p:sp>
          <p:nvSpPr>
            <p:cNvPr id="312" name="object 312" descr=""/>
            <p:cNvSpPr/>
            <p:nvPr/>
          </p:nvSpPr>
          <p:spPr>
            <a:xfrm>
              <a:off x="0" y="1101851"/>
              <a:ext cx="7969250" cy="448309"/>
            </a:xfrm>
            <a:custGeom>
              <a:avLst/>
              <a:gdLst/>
              <a:ahLst/>
              <a:cxnLst/>
              <a:rect l="l" t="t" r="r" b="b"/>
              <a:pathLst>
                <a:path w="7969250" h="448309">
                  <a:moveTo>
                    <a:pt x="7856219" y="448056"/>
                  </a:moveTo>
                  <a:lnTo>
                    <a:pt x="0" y="448056"/>
                  </a:lnTo>
                  <a:lnTo>
                    <a:pt x="0" y="282336"/>
                  </a:lnTo>
                  <a:lnTo>
                    <a:pt x="70104" y="0"/>
                  </a:lnTo>
                  <a:lnTo>
                    <a:pt x="7968996" y="0"/>
                  </a:lnTo>
                  <a:lnTo>
                    <a:pt x="7856219" y="4480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0" y="1056131"/>
              <a:ext cx="7883525" cy="457200"/>
            </a:xfrm>
            <a:custGeom>
              <a:avLst/>
              <a:gdLst/>
              <a:ahLst/>
              <a:cxnLst/>
              <a:rect l="l" t="t" r="r" b="b"/>
              <a:pathLst>
                <a:path w="7883525" h="457200">
                  <a:moveTo>
                    <a:pt x="7769352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7882914" y="0"/>
                  </a:lnTo>
                  <a:lnTo>
                    <a:pt x="7769352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676643" y="1165351"/>
              <a:ext cx="494030" cy="241300"/>
            </a:xfrm>
            <a:custGeom>
              <a:avLst/>
              <a:gdLst/>
              <a:ahLst/>
              <a:cxnLst/>
              <a:rect l="l" t="t" r="r" b="b"/>
              <a:pathLst>
                <a:path w="494030" h="241300">
                  <a:moveTo>
                    <a:pt x="283464" y="508"/>
                  </a:moveTo>
                  <a:lnTo>
                    <a:pt x="239268" y="508"/>
                  </a:lnTo>
                  <a:lnTo>
                    <a:pt x="204216" y="154432"/>
                  </a:lnTo>
                  <a:lnTo>
                    <a:pt x="163068" y="508"/>
                  </a:lnTo>
                  <a:lnTo>
                    <a:pt x="121920" y="508"/>
                  </a:lnTo>
                  <a:lnTo>
                    <a:pt x="79248" y="154432"/>
                  </a:lnTo>
                  <a:lnTo>
                    <a:pt x="45720" y="508"/>
                  </a:lnTo>
                  <a:lnTo>
                    <a:pt x="0" y="508"/>
                  </a:lnTo>
                  <a:lnTo>
                    <a:pt x="53340" y="241300"/>
                  </a:lnTo>
                  <a:lnTo>
                    <a:pt x="99060" y="241300"/>
                  </a:lnTo>
                  <a:lnTo>
                    <a:pt x="141732" y="85852"/>
                  </a:lnTo>
                  <a:lnTo>
                    <a:pt x="184404" y="241300"/>
                  </a:lnTo>
                  <a:lnTo>
                    <a:pt x="230124" y="241300"/>
                  </a:lnTo>
                  <a:lnTo>
                    <a:pt x="283464" y="508"/>
                  </a:lnTo>
                  <a:close/>
                </a:path>
                <a:path w="494030" h="241300">
                  <a:moveTo>
                    <a:pt x="493788" y="0"/>
                  </a:moveTo>
                  <a:lnTo>
                    <a:pt x="449592" y="0"/>
                  </a:lnTo>
                  <a:lnTo>
                    <a:pt x="449592" y="91440"/>
                  </a:lnTo>
                  <a:lnTo>
                    <a:pt x="365772" y="91440"/>
                  </a:lnTo>
                  <a:lnTo>
                    <a:pt x="365772" y="0"/>
                  </a:lnTo>
                  <a:lnTo>
                    <a:pt x="321576" y="0"/>
                  </a:lnTo>
                  <a:lnTo>
                    <a:pt x="321576" y="91440"/>
                  </a:lnTo>
                  <a:lnTo>
                    <a:pt x="321576" y="135890"/>
                  </a:lnTo>
                  <a:lnTo>
                    <a:pt x="321576" y="241300"/>
                  </a:lnTo>
                  <a:lnTo>
                    <a:pt x="365772" y="241300"/>
                  </a:lnTo>
                  <a:lnTo>
                    <a:pt x="365772" y="135890"/>
                  </a:lnTo>
                  <a:lnTo>
                    <a:pt x="449592" y="135890"/>
                  </a:lnTo>
                  <a:lnTo>
                    <a:pt x="449592" y="241300"/>
                  </a:lnTo>
                  <a:lnTo>
                    <a:pt x="493788" y="241300"/>
                  </a:lnTo>
                  <a:lnTo>
                    <a:pt x="493788" y="135890"/>
                  </a:lnTo>
                  <a:lnTo>
                    <a:pt x="493788" y="91440"/>
                  </a:lnTo>
                  <a:lnTo>
                    <a:pt x="493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207008" y="1165605"/>
              <a:ext cx="374903" cy="241300"/>
            </a:xfrm>
            <a:prstGeom prst="rect">
              <a:avLst/>
            </a:prstGeom>
          </p:spPr>
        </p:pic>
        <p:sp>
          <p:nvSpPr>
            <p:cNvPr id="316" name="object 316" descr=""/>
            <p:cNvSpPr/>
            <p:nvPr/>
          </p:nvSpPr>
          <p:spPr>
            <a:xfrm>
              <a:off x="1684020" y="1165618"/>
              <a:ext cx="129539" cy="241300"/>
            </a:xfrm>
            <a:custGeom>
              <a:avLst/>
              <a:gdLst/>
              <a:ahLst/>
              <a:cxnLst/>
              <a:rect l="l" t="t" r="r" b="b"/>
              <a:pathLst>
                <a:path w="129539" h="241300">
                  <a:moveTo>
                    <a:pt x="12954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42672" y="44450"/>
                  </a:lnTo>
                  <a:lnTo>
                    <a:pt x="42672" y="241300"/>
                  </a:lnTo>
                  <a:lnTo>
                    <a:pt x="86868" y="241300"/>
                  </a:lnTo>
                  <a:lnTo>
                    <a:pt x="86868" y="44450"/>
                  </a:lnTo>
                  <a:lnTo>
                    <a:pt x="129540" y="4445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7" name="object 317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834895" y="1159763"/>
              <a:ext cx="249936" cy="252983"/>
            </a:xfrm>
            <a:prstGeom prst="rect">
              <a:avLst/>
            </a:prstGeom>
          </p:spPr>
        </p:pic>
        <p:pic>
          <p:nvPicPr>
            <p:cNvPr id="318" name="object 318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2203704" y="1159763"/>
              <a:ext cx="149352" cy="252984"/>
            </a:xfrm>
            <a:prstGeom prst="rect">
              <a:avLst/>
            </a:prstGeom>
          </p:spPr>
        </p:pic>
        <p:pic>
          <p:nvPicPr>
            <p:cNvPr id="319" name="object 319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2378963" y="1165859"/>
              <a:ext cx="435863" cy="240792"/>
            </a:xfrm>
            <a:prstGeom prst="rect">
              <a:avLst/>
            </a:prstGeom>
          </p:spPr>
        </p:pic>
        <p:sp>
          <p:nvSpPr>
            <p:cNvPr id="320" name="object 320" descr=""/>
            <p:cNvSpPr/>
            <p:nvPr/>
          </p:nvSpPr>
          <p:spPr>
            <a:xfrm>
              <a:off x="2947416" y="1165351"/>
              <a:ext cx="120650" cy="241300"/>
            </a:xfrm>
            <a:custGeom>
              <a:avLst/>
              <a:gdLst/>
              <a:ahLst/>
              <a:cxnLst/>
              <a:rect l="l" t="t" r="r" b="b"/>
              <a:pathLst>
                <a:path w="120650" h="241300">
                  <a:moveTo>
                    <a:pt x="12039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88900"/>
                  </a:lnTo>
                  <a:lnTo>
                    <a:pt x="0" y="13335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3350"/>
                  </a:lnTo>
                  <a:lnTo>
                    <a:pt x="120396" y="133350"/>
                  </a:lnTo>
                  <a:lnTo>
                    <a:pt x="120396" y="88900"/>
                  </a:lnTo>
                  <a:lnTo>
                    <a:pt x="44196" y="88900"/>
                  </a:lnTo>
                  <a:lnTo>
                    <a:pt x="44196" y="44450"/>
                  </a:lnTo>
                  <a:lnTo>
                    <a:pt x="120396" y="44450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3096767" y="1159763"/>
              <a:ext cx="249936" cy="252983"/>
            </a:xfrm>
            <a:prstGeom prst="rect">
              <a:avLst/>
            </a:prstGeom>
          </p:spPr>
        </p:pic>
        <p:pic>
          <p:nvPicPr>
            <p:cNvPr id="322" name="object 322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393947" y="1165859"/>
              <a:ext cx="155448" cy="240792"/>
            </a:xfrm>
            <a:prstGeom prst="rect">
              <a:avLst/>
            </a:prstGeom>
          </p:spPr>
        </p:pic>
        <p:pic>
          <p:nvPicPr>
            <p:cNvPr id="323" name="object 323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3678935" y="1165859"/>
              <a:ext cx="94488" cy="240791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858767" y="1159763"/>
              <a:ext cx="150876" cy="252984"/>
            </a:xfrm>
            <a:prstGeom prst="rect">
              <a:avLst/>
            </a:prstGeom>
          </p:spPr>
        </p:pic>
        <p:pic>
          <p:nvPicPr>
            <p:cNvPr id="325" name="object 325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4034028" y="1159763"/>
              <a:ext cx="167639" cy="246888"/>
            </a:xfrm>
            <a:prstGeom prst="rect">
              <a:avLst/>
            </a:prstGeom>
          </p:spPr>
        </p:pic>
        <p:pic>
          <p:nvPicPr>
            <p:cNvPr id="326" name="object 326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4224568" y="1159763"/>
              <a:ext cx="167599" cy="252984"/>
            </a:xfrm>
            <a:prstGeom prst="rect">
              <a:avLst/>
            </a:prstGeom>
          </p:spPr>
        </p:pic>
        <p:pic>
          <p:nvPicPr>
            <p:cNvPr id="327" name="object 327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509515" y="1159763"/>
              <a:ext cx="234695" cy="252984"/>
            </a:xfrm>
            <a:prstGeom prst="rect">
              <a:avLst/>
            </a:prstGeom>
          </p:spPr>
        </p:pic>
        <p:pic>
          <p:nvPicPr>
            <p:cNvPr id="328" name="object 328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4771644" y="1159763"/>
              <a:ext cx="249936" cy="252983"/>
            </a:xfrm>
            <a:prstGeom prst="rect">
              <a:avLst/>
            </a:prstGeom>
          </p:spPr>
        </p:pic>
        <p:sp>
          <p:nvSpPr>
            <p:cNvPr id="329" name="object 329" descr=""/>
            <p:cNvSpPr/>
            <p:nvPr/>
          </p:nvSpPr>
          <p:spPr>
            <a:xfrm>
              <a:off x="5045951" y="1165859"/>
              <a:ext cx="433070" cy="241300"/>
            </a:xfrm>
            <a:custGeom>
              <a:avLst/>
              <a:gdLst/>
              <a:ahLst/>
              <a:cxnLst/>
              <a:rect l="l" t="t" r="r" b="b"/>
              <a:pathLst>
                <a:path w="433070" h="241300">
                  <a:moveTo>
                    <a:pt x="283464" y="0"/>
                  </a:moveTo>
                  <a:lnTo>
                    <a:pt x="237744" y="0"/>
                  </a:lnTo>
                  <a:lnTo>
                    <a:pt x="204216" y="153924"/>
                  </a:lnTo>
                  <a:lnTo>
                    <a:pt x="161544" y="0"/>
                  </a:lnTo>
                  <a:lnTo>
                    <a:pt x="121920" y="0"/>
                  </a:lnTo>
                  <a:lnTo>
                    <a:pt x="79248" y="153924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53340" y="240792"/>
                  </a:lnTo>
                  <a:lnTo>
                    <a:pt x="99060" y="240792"/>
                  </a:lnTo>
                  <a:lnTo>
                    <a:pt x="141732" y="85344"/>
                  </a:lnTo>
                  <a:lnTo>
                    <a:pt x="184404" y="240792"/>
                  </a:lnTo>
                  <a:lnTo>
                    <a:pt x="230124" y="240792"/>
                  </a:lnTo>
                  <a:lnTo>
                    <a:pt x="283464" y="0"/>
                  </a:lnTo>
                  <a:close/>
                </a:path>
                <a:path w="433070" h="241300">
                  <a:moveTo>
                    <a:pt x="432828" y="196850"/>
                  </a:moveTo>
                  <a:lnTo>
                    <a:pt x="364248" y="196850"/>
                  </a:lnTo>
                  <a:lnTo>
                    <a:pt x="364248" y="0"/>
                  </a:lnTo>
                  <a:lnTo>
                    <a:pt x="320040" y="0"/>
                  </a:lnTo>
                  <a:lnTo>
                    <a:pt x="320040" y="196850"/>
                  </a:lnTo>
                  <a:lnTo>
                    <a:pt x="320040" y="241300"/>
                  </a:lnTo>
                  <a:lnTo>
                    <a:pt x="432828" y="241300"/>
                  </a:lnTo>
                  <a:lnTo>
                    <a:pt x="432828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16708" y="1633727"/>
            <a:ext cx="2299970" cy="2355215"/>
            <a:chOff x="2616708" y="1633727"/>
            <a:chExt cx="2299970" cy="2355215"/>
          </a:xfrm>
        </p:grpSpPr>
        <p:sp>
          <p:nvSpPr>
            <p:cNvPr id="3" name="object 3" descr=""/>
            <p:cNvSpPr/>
            <p:nvPr/>
          </p:nvSpPr>
          <p:spPr>
            <a:xfrm>
              <a:off x="2621280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616708" y="1633727"/>
              <a:ext cx="2299970" cy="2355215"/>
            </a:xfrm>
            <a:custGeom>
              <a:avLst/>
              <a:gdLst/>
              <a:ahLst/>
              <a:cxnLst/>
              <a:rect l="l" t="t" r="r" b="b"/>
              <a:pathLst>
                <a:path w="2299970" h="2355215">
                  <a:moveTo>
                    <a:pt x="2299716" y="542798"/>
                  </a:moveTo>
                  <a:lnTo>
                    <a:pt x="2289048" y="542798"/>
                  </a:lnTo>
                  <a:lnTo>
                    <a:pt x="2289048" y="552958"/>
                  </a:lnTo>
                  <a:lnTo>
                    <a:pt x="2289048" y="2343658"/>
                  </a:lnTo>
                  <a:lnTo>
                    <a:pt x="9144" y="2343658"/>
                  </a:lnTo>
                  <a:lnTo>
                    <a:pt x="9144" y="2343912"/>
                  </a:lnTo>
                  <a:lnTo>
                    <a:pt x="4572" y="2343912"/>
                  </a:lnTo>
                  <a:lnTo>
                    <a:pt x="4572" y="2343658"/>
                  </a:lnTo>
                  <a:lnTo>
                    <a:pt x="9144" y="2343658"/>
                  </a:lnTo>
                  <a:lnTo>
                    <a:pt x="9144" y="552958"/>
                  </a:lnTo>
                  <a:lnTo>
                    <a:pt x="2289048" y="552958"/>
                  </a:lnTo>
                  <a:lnTo>
                    <a:pt x="2289048" y="542798"/>
                  </a:lnTo>
                  <a:lnTo>
                    <a:pt x="0" y="542798"/>
                  </a:lnTo>
                  <a:lnTo>
                    <a:pt x="0" y="552958"/>
                  </a:lnTo>
                  <a:lnTo>
                    <a:pt x="0" y="2343658"/>
                  </a:lnTo>
                  <a:lnTo>
                    <a:pt x="0" y="2350008"/>
                  </a:lnTo>
                  <a:lnTo>
                    <a:pt x="0" y="2355088"/>
                  </a:lnTo>
                  <a:lnTo>
                    <a:pt x="2299716" y="2355088"/>
                  </a:lnTo>
                  <a:lnTo>
                    <a:pt x="2299716" y="2350008"/>
                  </a:lnTo>
                  <a:lnTo>
                    <a:pt x="2299716" y="2343658"/>
                  </a:lnTo>
                  <a:lnTo>
                    <a:pt x="2299716" y="552958"/>
                  </a:lnTo>
                  <a:lnTo>
                    <a:pt x="2299716" y="542798"/>
                  </a:lnTo>
                  <a:close/>
                </a:path>
                <a:path w="2299970" h="2355215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5100" y="2734068"/>
              <a:ext cx="779145" cy="367665"/>
            </a:xfrm>
            <a:custGeom>
              <a:avLst/>
              <a:gdLst/>
              <a:ahLst/>
              <a:cxnLst/>
              <a:rect l="l" t="t" r="r" b="b"/>
              <a:pathLst>
                <a:path w="779145" h="367664">
                  <a:moveTo>
                    <a:pt x="30480" y="345935"/>
                  </a:moveTo>
                  <a:lnTo>
                    <a:pt x="28956" y="342887"/>
                  </a:lnTo>
                  <a:lnTo>
                    <a:pt x="22860" y="336791"/>
                  </a:lnTo>
                  <a:lnTo>
                    <a:pt x="19812" y="335267"/>
                  </a:lnTo>
                  <a:lnTo>
                    <a:pt x="10668" y="335267"/>
                  </a:lnTo>
                  <a:lnTo>
                    <a:pt x="7620" y="336791"/>
                  </a:lnTo>
                  <a:lnTo>
                    <a:pt x="1524" y="342887"/>
                  </a:lnTo>
                  <a:lnTo>
                    <a:pt x="0" y="345935"/>
                  </a:lnTo>
                  <a:lnTo>
                    <a:pt x="0" y="355079"/>
                  </a:lnTo>
                  <a:lnTo>
                    <a:pt x="1524" y="359651"/>
                  </a:lnTo>
                  <a:lnTo>
                    <a:pt x="4572" y="362699"/>
                  </a:lnTo>
                  <a:lnTo>
                    <a:pt x="7620" y="365747"/>
                  </a:lnTo>
                  <a:lnTo>
                    <a:pt x="10668" y="367271"/>
                  </a:lnTo>
                  <a:lnTo>
                    <a:pt x="19812" y="367271"/>
                  </a:lnTo>
                  <a:lnTo>
                    <a:pt x="22860" y="365747"/>
                  </a:lnTo>
                  <a:lnTo>
                    <a:pt x="28956" y="359651"/>
                  </a:lnTo>
                  <a:lnTo>
                    <a:pt x="30480" y="355079"/>
                  </a:lnTo>
                  <a:lnTo>
                    <a:pt x="30480" y="345935"/>
                  </a:lnTo>
                  <a:close/>
                </a:path>
                <a:path w="779145" h="367664">
                  <a:moveTo>
                    <a:pt x="30480" y="44196"/>
                  </a:moveTo>
                  <a:lnTo>
                    <a:pt x="28956" y="41148"/>
                  </a:lnTo>
                  <a:lnTo>
                    <a:pt x="22860" y="35052"/>
                  </a:lnTo>
                  <a:lnTo>
                    <a:pt x="19812" y="33528"/>
                  </a:lnTo>
                  <a:lnTo>
                    <a:pt x="10668" y="33528"/>
                  </a:lnTo>
                  <a:lnTo>
                    <a:pt x="7620" y="35052"/>
                  </a:lnTo>
                  <a:lnTo>
                    <a:pt x="1524" y="41148"/>
                  </a:lnTo>
                  <a:lnTo>
                    <a:pt x="0" y="44196"/>
                  </a:lnTo>
                  <a:lnTo>
                    <a:pt x="0" y="53340"/>
                  </a:lnTo>
                  <a:lnTo>
                    <a:pt x="1524" y="57912"/>
                  </a:lnTo>
                  <a:lnTo>
                    <a:pt x="4572" y="60960"/>
                  </a:lnTo>
                  <a:lnTo>
                    <a:pt x="7620" y="64008"/>
                  </a:lnTo>
                  <a:lnTo>
                    <a:pt x="10668" y="65532"/>
                  </a:lnTo>
                  <a:lnTo>
                    <a:pt x="19812" y="65532"/>
                  </a:lnTo>
                  <a:lnTo>
                    <a:pt x="22860" y="64008"/>
                  </a:lnTo>
                  <a:lnTo>
                    <a:pt x="28956" y="57912"/>
                  </a:lnTo>
                  <a:lnTo>
                    <a:pt x="30480" y="53340"/>
                  </a:lnTo>
                  <a:lnTo>
                    <a:pt x="30480" y="44196"/>
                  </a:lnTo>
                  <a:close/>
                </a:path>
                <a:path w="779145" h="367664">
                  <a:moveTo>
                    <a:pt x="778764" y="0"/>
                  </a:moveTo>
                  <a:lnTo>
                    <a:pt x="760476" y="0"/>
                  </a:lnTo>
                  <a:lnTo>
                    <a:pt x="760476" y="94475"/>
                  </a:lnTo>
                  <a:lnTo>
                    <a:pt x="778764" y="94475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0736" y="2734055"/>
              <a:ext cx="1720595" cy="7239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623" y="3186683"/>
              <a:ext cx="160020" cy="9601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4963667" y="1633727"/>
            <a:ext cx="2299970" cy="523240"/>
            <a:chOff x="4963667" y="1633727"/>
            <a:chExt cx="2299970" cy="523240"/>
          </a:xfrm>
        </p:grpSpPr>
        <p:sp>
          <p:nvSpPr>
            <p:cNvPr id="9" name="object 9" descr=""/>
            <p:cNvSpPr/>
            <p:nvPr/>
          </p:nvSpPr>
          <p:spPr>
            <a:xfrm>
              <a:off x="4968239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2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63655" y="1633727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9132" y="1714500"/>
              <a:ext cx="391667" cy="14173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420612" y="17172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148" y="1717547"/>
              <a:ext cx="88392" cy="1356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7276" y="1943100"/>
              <a:ext cx="342900" cy="1371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9132" y="1942846"/>
              <a:ext cx="292607" cy="13639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6123" y="1943100"/>
              <a:ext cx="259080" cy="1356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6539" y="1943100"/>
              <a:ext cx="109727" cy="1356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9128" y="1940051"/>
              <a:ext cx="129539" cy="1417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891528" y="1942858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7310627" y="1633727"/>
            <a:ext cx="2299970" cy="2371725"/>
            <a:chOff x="7310627" y="1633727"/>
            <a:chExt cx="2299970" cy="2371725"/>
          </a:xfrm>
        </p:grpSpPr>
        <p:sp>
          <p:nvSpPr>
            <p:cNvPr id="21" name="object 21" descr=""/>
            <p:cNvSpPr/>
            <p:nvPr/>
          </p:nvSpPr>
          <p:spPr>
            <a:xfrm>
              <a:off x="7315199" y="1636775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10615" y="1633727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815059" y="1716036"/>
              <a:ext cx="151130" cy="137160"/>
            </a:xfrm>
            <a:custGeom>
              <a:avLst/>
              <a:gdLst/>
              <a:ahLst/>
              <a:cxnLst/>
              <a:rect l="l" t="t" r="r" b="b"/>
              <a:pathLst>
                <a:path w="151129" h="137160">
                  <a:moveTo>
                    <a:pt x="97536" y="1257"/>
                  </a:moveTo>
                  <a:lnTo>
                    <a:pt x="71628" y="1257"/>
                  </a:lnTo>
                  <a:lnTo>
                    <a:pt x="71628" y="53327"/>
                  </a:lnTo>
                  <a:lnTo>
                    <a:pt x="25908" y="53327"/>
                  </a:lnTo>
                  <a:lnTo>
                    <a:pt x="25908" y="1257"/>
                  </a:lnTo>
                  <a:lnTo>
                    <a:pt x="0" y="1257"/>
                  </a:lnTo>
                  <a:lnTo>
                    <a:pt x="0" y="53327"/>
                  </a:lnTo>
                  <a:lnTo>
                    <a:pt x="0" y="77457"/>
                  </a:lnTo>
                  <a:lnTo>
                    <a:pt x="0" y="137147"/>
                  </a:lnTo>
                  <a:lnTo>
                    <a:pt x="25908" y="137147"/>
                  </a:lnTo>
                  <a:lnTo>
                    <a:pt x="25908" y="77457"/>
                  </a:lnTo>
                  <a:lnTo>
                    <a:pt x="71628" y="77457"/>
                  </a:lnTo>
                  <a:lnTo>
                    <a:pt x="71628" y="137147"/>
                  </a:lnTo>
                  <a:lnTo>
                    <a:pt x="97536" y="137147"/>
                  </a:lnTo>
                  <a:lnTo>
                    <a:pt x="97536" y="77457"/>
                  </a:lnTo>
                  <a:lnTo>
                    <a:pt x="97536" y="53327"/>
                  </a:lnTo>
                  <a:lnTo>
                    <a:pt x="97536" y="1257"/>
                  </a:lnTo>
                  <a:close/>
                </a:path>
                <a:path w="151129" h="137160">
                  <a:moveTo>
                    <a:pt x="150888" y="0"/>
                  </a:moveTo>
                  <a:lnTo>
                    <a:pt x="123456" y="0"/>
                  </a:lnTo>
                  <a:lnTo>
                    <a:pt x="123456" y="137147"/>
                  </a:lnTo>
                  <a:lnTo>
                    <a:pt x="150888" y="137147"/>
                  </a:lnTo>
                  <a:lnTo>
                    <a:pt x="150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807" y="1714500"/>
              <a:ext cx="140208" cy="14173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153400" y="1717293"/>
              <a:ext cx="203200" cy="135890"/>
            </a:xfrm>
            <a:custGeom>
              <a:avLst/>
              <a:gdLst/>
              <a:ahLst/>
              <a:cxnLst/>
              <a:rect l="l" t="t" r="r" b="b"/>
              <a:pathLst>
                <a:path w="203200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3200" h="135889">
                  <a:moveTo>
                    <a:pt x="202679" y="0"/>
                  </a:moveTo>
                  <a:lnTo>
                    <a:pt x="129527" y="0"/>
                  </a:lnTo>
                  <a:lnTo>
                    <a:pt x="129527" y="24130"/>
                  </a:lnTo>
                  <a:lnTo>
                    <a:pt x="129527" y="50800"/>
                  </a:lnTo>
                  <a:lnTo>
                    <a:pt x="129527" y="74930"/>
                  </a:lnTo>
                  <a:lnTo>
                    <a:pt x="129527" y="111760"/>
                  </a:lnTo>
                  <a:lnTo>
                    <a:pt x="129527" y="135890"/>
                  </a:lnTo>
                  <a:lnTo>
                    <a:pt x="202679" y="135890"/>
                  </a:lnTo>
                  <a:lnTo>
                    <a:pt x="202679" y="111760"/>
                  </a:lnTo>
                  <a:lnTo>
                    <a:pt x="155435" y="111760"/>
                  </a:lnTo>
                  <a:lnTo>
                    <a:pt x="155435" y="74930"/>
                  </a:lnTo>
                  <a:lnTo>
                    <a:pt x="202679" y="74930"/>
                  </a:lnTo>
                  <a:lnTo>
                    <a:pt x="202679" y="50800"/>
                  </a:lnTo>
                  <a:lnTo>
                    <a:pt x="155435" y="50800"/>
                  </a:lnTo>
                  <a:lnTo>
                    <a:pt x="155435" y="24130"/>
                  </a:lnTo>
                  <a:lnTo>
                    <a:pt x="202679" y="24130"/>
                  </a:lnTo>
                  <a:lnTo>
                    <a:pt x="202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475" y="1717547"/>
              <a:ext cx="88392" cy="1356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0495" y="1717547"/>
              <a:ext cx="89916" cy="13563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650211" y="17172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9283" y="1716024"/>
              <a:ext cx="254508" cy="137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3603" y="1717547"/>
              <a:ext cx="85344" cy="13563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128759" y="1716024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6671" y="1716024"/>
              <a:ext cx="309372" cy="13766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5487" y="1949195"/>
              <a:ext cx="115824" cy="13106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32647" y="1943100"/>
              <a:ext cx="108204" cy="13563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3711" y="1943099"/>
              <a:ext cx="89916" cy="13868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4107" y="1943100"/>
              <a:ext cx="230124" cy="13563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4043" y="1943100"/>
              <a:ext cx="85344" cy="13563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839199" y="1943100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95587" y="1943100"/>
              <a:ext cx="312420" cy="13715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310615" y="2176525"/>
              <a:ext cx="2299970" cy="1828800"/>
            </a:xfrm>
            <a:custGeom>
              <a:avLst/>
              <a:gdLst/>
              <a:ahLst/>
              <a:cxnLst/>
              <a:rect l="l" t="t" r="r" b="b"/>
              <a:pathLst>
                <a:path w="2299970" h="1828800">
                  <a:moveTo>
                    <a:pt x="2299716" y="0"/>
                  </a:moveTo>
                  <a:lnTo>
                    <a:pt x="2290572" y="0"/>
                  </a:lnTo>
                  <a:lnTo>
                    <a:pt x="2290572" y="10160"/>
                  </a:lnTo>
                  <a:lnTo>
                    <a:pt x="2290572" y="1817370"/>
                  </a:lnTo>
                  <a:lnTo>
                    <a:pt x="10668" y="1817370"/>
                  </a:lnTo>
                  <a:lnTo>
                    <a:pt x="10668" y="1817878"/>
                  </a:lnTo>
                  <a:lnTo>
                    <a:pt x="6096" y="1817878"/>
                  </a:lnTo>
                  <a:lnTo>
                    <a:pt x="6096" y="1817370"/>
                  </a:lnTo>
                  <a:lnTo>
                    <a:pt x="10668" y="1817370"/>
                  </a:lnTo>
                  <a:lnTo>
                    <a:pt x="10668" y="10160"/>
                  </a:lnTo>
                  <a:lnTo>
                    <a:pt x="2290572" y="1016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817370"/>
                  </a:lnTo>
                  <a:lnTo>
                    <a:pt x="0" y="1822450"/>
                  </a:lnTo>
                  <a:lnTo>
                    <a:pt x="0" y="1828800"/>
                  </a:lnTo>
                  <a:lnTo>
                    <a:pt x="2299716" y="1828800"/>
                  </a:lnTo>
                  <a:lnTo>
                    <a:pt x="2299716" y="1822450"/>
                  </a:lnTo>
                  <a:lnTo>
                    <a:pt x="2299716" y="181737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399007" y="2264676"/>
              <a:ext cx="26034" cy="654050"/>
            </a:xfrm>
            <a:custGeom>
              <a:avLst/>
              <a:gdLst/>
              <a:ahLst/>
              <a:cxnLst/>
              <a:rect l="l" t="t" r="r" b="b"/>
              <a:pathLst>
                <a:path w="26034" h="654050">
                  <a:moveTo>
                    <a:pt x="25908" y="637032"/>
                  </a:moveTo>
                  <a:lnTo>
                    <a:pt x="24384" y="633984"/>
                  </a:lnTo>
                  <a:lnTo>
                    <a:pt x="21336" y="630936"/>
                  </a:lnTo>
                  <a:lnTo>
                    <a:pt x="19812" y="627888"/>
                  </a:lnTo>
                  <a:lnTo>
                    <a:pt x="6096" y="627888"/>
                  </a:lnTo>
                  <a:lnTo>
                    <a:pt x="3048" y="630936"/>
                  </a:lnTo>
                  <a:lnTo>
                    <a:pt x="0" y="637032"/>
                  </a:lnTo>
                  <a:lnTo>
                    <a:pt x="0" y="643128"/>
                  </a:lnTo>
                  <a:lnTo>
                    <a:pt x="3048" y="649224"/>
                  </a:lnTo>
                  <a:lnTo>
                    <a:pt x="6096" y="652272"/>
                  </a:lnTo>
                  <a:lnTo>
                    <a:pt x="9144" y="653796"/>
                  </a:lnTo>
                  <a:lnTo>
                    <a:pt x="16764" y="653796"/>
                  </a:lnTo>
                  <a:lnTo>
                    <a:pt x="19812" y="652272"/>
                  </a:lnTo>
                  <a:lnTo>
                    <a:pt x="21336" y="649224"/>
                  </a:lnTo>
                  <a:lnTo>
                    <a:pt x="24384" y="646176"/>
                  </a:lnTo>
                  <a:lnTo>
                    <a:pt x="25908" y="643128"/>
                  </a:lnTo>
                  <a:lnTo>
                    <a:pt x="25908" y="637032"/>
                  </a:lnTo>
                  <a:close/>
                </a:path>
                <a:path w="26034" h="654050">
                  <a:moveTo>
                    <a:pt x="25908" y="387083"/>
                  </a:moveTo>
                  <a:lnTo>
                    <a:pt x="24384" y="384035"/>
                  </a:lnTo>
                  <a:lnTo>
                    <a:pt x="21336" y="380987"/>
                  </a:lnTo>
                  <a:lnTo>
                    <a:pt x="19812" y="377939"/>
                  </a:lnTo>
                  <a:lnTo>
                    <a:pt x="6096" y="377939"/>
                  </a:lnTo>
                  <a:lnTo>
                    <a:pt x="3048" y="380987"/>
                  </a:lnTo>
                  <a:lnTo>
                    <a:pt x="0" y="387083"/>
                  </a:lnTo>
                  <a:lnTo>
                    <a:pt x="0" y="393179"/>
                  </a:lnTo>
                  <a:lnTo>
                    <a:pt x="3048" y="399275"/>
                  </a:lnTo>
                  <a:lnTo>
                    <a:pt x="6096" y="402323"/>
                  </a:lnTo>
                  <a:lnTo>
                    <a:pt x="9144" y="403847"/>
                  </a:lnTo>
                  <a:lnTo>
                    <a:pt x="16764" y="403847"/>
                  </a:lnTo>
                  <a:lnTo>
                    <a:pt x="19812" y="402323"/>
                  </a:lnTo>
                  <a:lnTo>
                    <a:pt x="21336" y="399275"/>
                  </a:lnTo>
                  <a:lnTo>
                    <a:pt x="24384" y="396227"/>
                  </a:lnTo>
                  <a:lnTo>
                    <a:pt x="25908" y="393179"/>
                  </a:lnTo>
                  <a:lnTo>
                    <a:pt x="25908" y="387083"/>
                  </a:lnTo>
                  <a:close/>
                </a:path>
                <a:path w="26034" h="654050">
                  <a:moveTo>
                    <a:pt x="25908" y="135623"/>
                  </a:moveTo>
                  <a:lnTo>
                    <a:pt x="24384" y="132575"/>
                  </a:lnTo>
                  <a:lnTo>
                    <a:pt x="21336" y="129527"/>
                  </a:lnTo>
                  <a:lnTo>
                    <a:pt x="19812" y="126479"/>
                  </a:lnTo>
                  <a:lnTo>
                    <a:pt x="6096" y="126479"/>
                  </a:lnTo>
                  <a:lnTo>
                    <a:pt x="3048" y="129527"/>
                  </a:lnTo>
                  <a:lnTo>
                    <a:pt x="0" y="135623"/>
                  </a:lnTo>
                  <a:lnTo>
                    <a:pt x="0" y="141719"/>
                  </a:lnTo>
                  <a:lnTo>
                    <a:pt x="3048" y="147815"/>
                  </a:lnTo>
                  <a:lnTo>
                    <a:pt x="6096" y="150863"/>
                  </a:lnTo>
                  <a:lnTo>
                    <a:pt x="9144" y="152387"/>
                  </a:lnTo>
                  <a:lnTo>
                    <a:pt x="16764" y="152387"/>
                  </a:lnTo>
                  <a:lnTo>
                    <a:pt x="19812" y="150863"/>
                  </a:lnTo>
                  <a:lnTo>
                    <a:pt x="21336" y="147815"/>
                  </a:lnTo>
                  <a:lnTo>
                    <a:pt x="24384" y="144767"/>
                  </a:lnTo>
                  <a:lnTo>
                    <a:pt x="25908" y="141719"/>
                  </a:lnTo>
                  <a:lnTo>
                    <a:pt x="25908" y="135623"/>
                  </a:lnTo>
                  <a:close/>
                </a:path>
                <a:path w="26034" h="654050">
                  <a:moveTo>
                    <a:pt x="25908" y="9144"/>
                  </a:moveTo>
                  <a:lnTo>
                    <a:pt x="24384" y="6096"/>
                  </a:lnTo>
                  <a:lnTo>
                    <a:pt x="21336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36179" y="2237231"/>
              <a:ext cx="1987295" cy="171297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399007" y="3270516"/>
              <a:ext cx="26034" cy="528955"/>
            </a:xfrm>
            <a:custGeom>
              <a:avLst/>
              <a:gdLst/>
              <a:ahLst/>
              <a:cxnLst/>
              <a:rect l="l" t="t" r="r" b="b"/>
              <a:pathLst>
                <a:path w="26034" h="528954">
                  <a:moveTo>
                    <a:pt x="25908" y="512051"/>
                  </a:moveTo>
                  <a:lnTo>
                    <a:pt x="24384" y="509003"/>
                  </a:lnTo>
                  <a:lnTo>
                    <a:pt x="21336" y="507479"/>
                  </a:lnTo>
                  <a:lnTo>
                    <a:pt x="19812" y="504431"/>
                  </a:lnTo>
                  <a:lnTo>
                    <a:pt x="16764" y="502907"/>
                  </a:lnTo>
                  <a:lnTo>
                    <a:pt x="9144" y="502907"/>
                  </a:lnTo>
                  <a:lnTo>
                    <a:pt x="6096" y="504431"/>
                  </a:lnTo>
                  <a:lnTo>
                    <a:pt x="1524" y="509003"/>
                  </a:lnTo>
                  <a:lnTo>
                    <a:pt x="0" y="512051"/>
                  </a:lnTo>
                  <a:lnTo>
                    <a:pt x="0" y="519671"/>
                  </a:lnTo>
                  <a:lnTo>
                    <a:pt x="3048" y="525767"/>
                  </a:lnTo>
                  <a:lnTo>
                    <a:pt x="9144" y="528815"/>
                  </a:lnTo>
                  <a:lnTo>
                    <a:pt x="16764" y="528815"/>
                  </a:lnTo>
                  <a:lnTo>
                    <a:pt x="19812" y="527291"/>
                  </a:lnTo>
                  <a:lnTo>
                    <a:pt x="24384" y="522719"/>
                  </a:lnTo>
                  <a:lnTo>
                    <a:pt x="25908" y="519671"/>
                  </a:lnTo>
                  <a:lnTo>
                    <a:pt x="25908" y="512051"/>
                  </a:lnTo>
                  <a:close/>
                </a:path>
                <a:path w="26034" h="528954">
                  <a:moveTo>
                    <a:pt x="25908" y="260604"/>
                  </a:moveTo>
                  <a:lnTo>
                    <a:pt x="24384" y="257556"/>
                  </a:lnTo>
                  <a:lnTo>
                    <a:pt x="21336" y="256032"/>
                  </a:lnTo>
                  <a:lnTo>
                    <a:pt x="19812" y="252984"/>
                  </a:lnTo>
                  <a:lnTo>
                    <a:pt x="16764" y="251460"/>
                  </a:lnTo>
                  <a:lnTo>
                    <a:pt x="9144" y="251460"/>
                  </a:lnTo>
                  <a:lnTo>
                    <a:pt x="6096" y="252984"/>
                  </a:lnTo>
                  <a:lnTo>
                    <a:pt x="1524" y="257556"/>
                  </a:lnTo>
                  <a:lnTo>
                    <a:pt x="0" y="260604"/>
                  </a:lnTo>
                  <a:lnTo>
                    <a:pt x="0" y="268224"/>
                  </a:lnTo>
                  <a:lnTo>
                    <a:pt x="3048" y="274320"/>
                  </a:lnTo>
                  <a:lnTo>
                    <a:pt x="9144" y="277368"/>
                  </a:lnTo>
                  <a:lnTo>
                    <a:pt x="16764" y="277368"/>
                  </a:lnTo>
                  <a:lnTo>
                    <a:pt x="19812" y="275844"/>
                  </a:lnTo>
                  <a:lnTo>
                    <a:pt x="24384" y="271272"/>
                  </a:lnTo>
                  <a:lnTo>
                    <a:pt x="25908" y="268224"/>
                  </a:lnTo>
                  <a:lnTo>
                    <a:pt x="25908" y="260604"/>
                  </a:lnTo>
                  <a:close/>
                </a:path>
                <a:path w="26034" h="528954">
                  <a:moveTo>
                    <a:pt x="25908" y="9144"/>
                  </a:moveTo>
                  <a:lnTo>
                    <a:pt x="24384" y="6096"/>
                  </a:lnTo>
                  <a:lnTo>
                    <a:pt x="21336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269747" y="1633727"/>
            <a:ext cx="2298700" cy="2369820"/>
            <a:chOff x="269747" y="1633727"/>
            <a:chExt cx="2298700" cy="2369820"/>
          </a:xfrm>
        </p:grpSpPr>
        <p:sp>
          <p:nvSpPr>
            <p:cNvPr id="45" name="object 45" descr=""/>
            <p:cNvSpPr/>
            <p:nvPr/>
          </p:nvSpPr>
          <p:spPr>
            <a:xfrm>
              <a:off x="272795" y="1636775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19">
                  <a:moveTo>
                    <a:pt x="229209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2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69735" y="1633727"/>
              <a:ext cx="2298700" cy="523240"/>
            </a:xfrm>
            <a:custGeom>
              <a:avLst/>
              <a:gdLst/>
              <a:ahLst/>
              <a:cxnLst/>
              <a:rect l="l" t="t" r="r" b="b"/>
              <a:pathLst>
                <a:path w="2298700" h="523239">
                  <a:moveTo>
                    <a:pt x="2298204" y="0"/>
                  </a:moveTo>
                  <a:lnTo>
                    <a:pt x="2289060" y="0"/>
                  </a:lnTo>
                  <a:lnTo>
                    <a:pt x="2289060" y="8890"/>
                  </a:lnTo>
                  <a:lnTo>
                    <a:pt x="2289060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60" y="889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8204" y="523240"/>
                  </a:lnTo>
                  <a:lnTo>
                    <a:pt x="2298204" y="518160"/>
                  </a:lnTo>
                  <a:lnTo>
                    <a:pt x="2298204" y="511810"/>
                  </a:lnTo>
                  <a:lnTo>
                    <a:pt x="2298204" y="889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1372" y="1717547"/>
              <a:ext cx="85344" cy="13563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181100" y="1717293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5" h="136525">
                  <a:moveTo>
                    <a:pt x="158496" y="520"/>
                  </a:moveTo>
                  <a:lnTo>
                    <a:pt x="83820" y="520"/>
                  </a:lnTo>
                  <a:lnTo>
                    <a:pt x="83820" y="24650"/>
                  </a:lnTo>
                  <a:lnTo>
                    <a:pt x="108204" y="24650"/>
                  </a:lnTo>
                  <a:lnTo>
                    <a:pt x="108204" y="136410"/>
                  </a:lnTo>
                  <a:lnTo>
                    <a:pt x="134112" y="136410"/>
                  </a:lnTo>
                  <a:lnTo>
                    <a:pt x="134112" y="24650"/>
                  </a:lnTo>
                  <a:lnTo>
                    <a:pt x="158496" y="24650"/>
                  </a:lnTo>
                  <a:lnTo>
                    <a:pt x="158496" y="520"/>
                  </a:lnTo>
                  <a:close/>
                </a:path>
                <a:path w="329565" h="136525">
                  <a:moveTo>
                    <a:pt x="237731" y="520"/>
                  </a:moveTo>
                  <a:lnTo>
                    <a:pt x="163055" y="520"/>
                  </a:lnTo>
                  <a:lnTo>
                    <a:pt x="163055" y="24650"/>
                  </a:lnTo>
                  <a:lnTo>
                    <a:pt x="187439" y="24650"/>
                  </a:lnTo>
                  <a:lnTo>
                    <a:pt x="187439" y="136410"/>
                  </a:lnTo>
                  <a:lnTo>
                    <a:pt x="213347" y="136410"/>
                  </a:lnTo>
                  <a:lnTo>
                    <a:pt x="213347" y="24650"/>
                  </a:lnTo>
                  <a:lnTo>
                    <a:pt x="237731" y="24650"/>
                  </a:lnTo>
                  <a:lnTo>
                    <a:pt x="237731" y="520"/>
                  </a:lnTo>
                  <a:close/>
                </a:path>
                <a:path w="329565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6192" y="1717547"/>
              <a:ext cx="88392" cy="13563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694675" y="1717293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6128" y="1717040"/>
              <a:ext cx="172212" cy="1391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985771" y="1716024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39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2159" y="1717547"/>
              <a:ext cx="108204" cy="13563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127760" y="1942858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0724" y="1940051"/>
              <a:ext cx="286511" cy="14173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1620" y="1943100"/>
              <a:ext cx="109728" cy="13563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5731" y="1940052"/>
              <a:ext cx="429767" cy="14173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69735" y="2176525"/>
              <a:ext cx="2298700" cy="1812289"/>
            </a:xfrm>
            <a:custGeom>
              <a:avLst/>
              <a:gdLst/>
              <a:ahLst/>
              <a:cxnLst/>
              <a:rect l="l" t="t" r="r" b="b"/>
              <a:pathLst>
                <a:path w="2298700" h="1812289">
                  <a:moveTo>
                    <a:pt x="2298204" y="0"/>
                  </a:moveTo>
                  <a:lnTo>
                    <a:pt x="2289060" y="0"/>
                  </a:lnTo>
                  <a:lnTo>
                    <a:pt x="2289060" y="10160"/>
                  </a:lnTo>
                  <a:lnTo>
                    <a:pt x="2289060" y="1800860"/>
                  </a:lnTo>
                  <a:lnTo>
                    <a:pt x="9144" y="1800860"/>
                  </a:lnTo>
                  <a:lnTo>
                    <a:pt x="9144" y="1801114"/>
                  </a:lnTo>
                  <a:lnTo>
                    <a:pt x="4572" y="1801114"/>
                  </a:lnTo>
                  <a:lnTo>
                    <a:pt x="4572" y="1800860"/>
                  </a:lnTo>
                  <a:lnTo>
                    <a:pt x="9144" y="1800860"/>
                  </a:lnTo>
                  <a:lnTo>
                    <a:pt x="9144" y="10160"/>
                  </a:lnTo>
                  <a:lnTo>
                    <a:pt x="2289060" y="1016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1800860"/>
                  </a:lnTo>
                  <a:lnTo>
                    <a:pt x="0" y="1807210"/>
                  </a:lnTo>
                  <a:lnTo>
                    <a:pt x="0" y="1812290"/>
                  </a:lnTo>
                  <a:lnTo>
                    <a:pt x="2298204" y="1812290"/>
                  </a:lnTo>
                  <a:lnTo>
                    <a:pt x="2298204" y="1807210"/>
                  </a:lnTo>
                  <a:lnTo>
                    <a:pt x="2298204" y="1800860"/>
                  </a:lnTo>
                  <a:lnTo>
                    <a:pt x="2298204" y="1016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03263" y="2212860"/>
              <a:ext cx="27940" cy="687705"/>
            </a:xfrm>
            <a:custGeom>
              <a:avLst/>
              <a:gdLst/>
              <a:ahLst/>
              <a:cxnLst/>
              <a:rect l="l" t="t" r="r" b="b"/>
              <a:pathLst>
                <a:path w="27939" h="687705">
                  <a:moveTo>
                    <a:pt x="27432" y="670560"/>
                  </a:moveTo>
                  <a:lnTo>
                    <a:pt x="25908" y="667512"/>
                  </a:lnTo>
                  <a:lnTo>
                    <a:pt x="19812" y="661416"/>
                  </a:lnTo>
                  <a:lnTo>
                    <a:pt x="16764" y="659892"/>
                  </a:lnTo>
                  <a:lnTo>
                    <a:pt x="9144" y="659892"/>
                  </a:lnTo>
                  <a:lnTo>
                    <a:pt x="6096" y="661416"/>
                  </a:lnTo>
                  <a:lnTo>
                    <a:pt x="3048" y="664464"/>
                  </a:lnTo>
                  <a:lnTo>
                    <a:pt x="0" y="670560"/>
                  </a:lnTo>
                  <a:lnTo>
                    <a:pt x="0" y="678180"/>
                  </a:lnTo>
                  <a:lnTo>
                    <a:pt x="3048" y="684276"/>
                  </a:lnTo>
                  <a:lnTo>
                    <a:pt x="9144" y="687324"/>
                  </a:lnTo>
                  <a:lnTo>
                    <a:pt x="16764" y="687324"/>
                  </a:lnTo>
                  <a:lnTo>
                    <a:pt x="22860" y="684276"/>
                  </a:lnTo>
                  <a:lnTo>
                    <a:pt x="25908" y="681228"/>
                  </a:lnTo>
                  <a:lnTo>
                    <a:pt x="27432" y="678180"/>
                  </a:lnTo>
                  <a:lnTo>
                    <a:pt x="27432" y="670560"/>
                  </a:lnTo>
                  <a:close/>
                </a:path>
                <a:path w="27939" h="687705">
                  <a:moveTo>
                    <a:pt x="27432" y="9144"/>
                  </a:moveTo>
                  <a:lnTo>
                    <a:pt x="25908" y="6096"/>
                  </a:lnTo>
                  <a:lnTo>
                    <a:pt x="22860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21336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2182368"/>
              <a:ext cx="1962912" cy="1821179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03263" y="3268992"/>
              <a:ext cx="27940" cy="687705"/>
            </a:xfrm>
            <a:custGeom>
              <a:avLst/>
              <a:gdLst/>
              <a:ahLst/>
              <a:cxnLst/>
              <a:rect l="l" t="t" r="r" b="b"/>
              <a:pathLst>
                <a:path w="27939" h="687704">
                  <a:moveTo>
                    <a:pt x="27432" y="670560"/>
                  </a:moveTo>
                  <a:lnTo>
                    <a:pt x="25908" y="667512"/>
                  </a:lnTo>
                  <a:lnTo>
                    <a:pt x="19812" y="661416"/>
                  </a:lnTo>
                  <a:lnTo>
                    <a:pt x="16764" y="659892"/>
                  </a:lnTo>
                  <a:lnTo>
                    <a:pt x="9144" y="659892"/>
                  </a:lnTo>
                  <a:lnTo>
                    <a:pt x="6096" y="661416"/>
                  </a:lnTo>
                  <a:lnTo>
                    <a:pt x="3048" y="664464"/>
                  </a:lnTo>
                  <a:lnTo>
                    <a:pt x="0" y="670560"/>
                  </a:lnTo>
                  <a:lnTo>
                    <a:pt x="0" y="678180"/>
                  </a:lnTo>
                  <a:lnTo>
                    <a:pt x="3048" y="684276"/>
                  </a:lnTo>
                  <a:lnTo>
                    <a:pt x="6096" y="687324"/>
                  </a:lnTo>
                  <a:lnTo>
                    <a:pt x="19812" y="687324"/>
                  </a:lnTo>
                  <a:lnTo>
                    <a:pt x="25908" y="681228"/>
                  </a:lnTo>
                  <a:lnTo>
                    <a:pt x="27432" y="678180"/>
                  </a:lnTo>
                  <a:lnTo>
                    <a:pt x="27432" y="670560"/>
                  </a:lnTo>
                  <a:close/>
                </a:path>
                <a:path w="27939" h="687704">
                  <a:moveTo>
                    <a:pt x="27432" y="406908"/>
                  </a:moveTo>
                  <a:lnTo>
                    <a:pt x="25908" y="403860"/>
                  </a:lnTo>
                  <a:lnTo>
                    <a:pt x="19812" y="397764"/>
                  </a:lnTo>
                  <a:lnTo>
                    <a:pt x="16764" y="396240"/>
                  </a:lnTo>
                  <a:lnTo>
                    <a:pt x="9144" y="396240"/>
                  </a:lnTo>
                  <a:lnTo>
                    <a:pt x="6096" y="397764"/>
                  </a:lnTo>
                  <a:lnTo>
                    <a:pt x="3048" y="400812"/>
                  </a:lnTo>
                  <a:lnTo>
                    <a:pt x="0" y="406908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3048" y="419100"/>
                  </a:lnTo>
                  <a:lnTo>
                    <a:pt x="6096" y="422148"/>
                  </a:lnTo>
                  <a:lnTo>
                    <a:pt x="9144" y="423672"/>
                  </a:lnTo>
                  <a:lnTo>
                    <a:pt x="16764" y="423672"/>
                  </a:lnTo>
                  <a:lnTo>
                    <a:pt x="19812" y="422148"/>
                  </a:lnTo>
                  <a:lnTo>
                    <a:pt x="22860" y="419100"/>
                  </a:lnTo>
                  <a:lnTo>
                    <a:pt x="25908" y="417576"/>
                  </a:lnTo>
                  <a:lnTo>
                    <a:pt x="27432" y="414528"/>
                  </a:lnTo>
                  <a:lnTo>
                    <a:pt x="27432" y="406908"/>
                  </a:lnTo>
                  <a:close/>
                </a:path>
                <a:path w="27939" h="687704">
                  <a:moveTo>
                    <a:pt x="27432" y="141719"/>
                  </a:moveTo>
                  <a:lnTo>
                    <a:pt x="25908" y="138671"/>
                  </a:lnTo>
                  <a:lnTo>
                    <a:pt x="22860" y="137147"/>
                  </a:lnTo>
                  <a:lnTo>
                    <a:pt x="19812" y="134099"/>
                  </a:lnTo>
                  <a:lnTo>
                    <a:pt x="16764" y="132575"/>
                  </a:lnTo>
                  <a:lnTo>
                    <a:pt x="9144" y="132575"/>
                  </a:lnTo>
                  <a:lnTo>
                    <a:pt x="6096" y="134099"/>
                  </a:lnTo>
                  <a:lnTo>
                    <a:pt x="1524" y="138671"/>
                  </a:lnTo>
                  <a:lnTo>
                    <a:pt x="0" y="141719"/>
                  </a:lnTo>
                  <a:lnTo>
                    <a:pt x="0" y="149339"/>
                  </a:lnTo>
                  <a:lnTo>
                    <a:pt x="3048" y="155435"/>
                  </a:lnTo>
                  <a:lnTo>
                    <a:pt x="6096" y="158483"/>
                  </a:lnTo>
                  <a:lnTo>
                    <a:pt x="9144" y="160007"/>
                  </a:lnTo>
                  <a:lnTo>
                    <a:pt x="16764" y="160007"/>
                  </a:lnTo>
                  <a:lnTo>
                    <a:pt x="19812" y="158483"/>
                  </a:lnTo>
                  <a:lnTo>
                    <a:pt x="25908" y="152387"/>
                  </a:lnTo>
                  <a:lnTo>
                    <a:pt x="27432" y="149339"/>
                  </a:lnTo>
                  <a:lnTo>
                    <a:pt x="27432" y="141719"/>
                  </a:lnTo>
                  <a:close/>
                </a:path>
                <a:path w="27939" h="687704">
                  <a:moveTo>
                    <a:pt x="27432" y="10668"/>
                  </a:moveTo>
                  <a:lnTo>
                    <a:pt x="25908" y="6096"/>
                  </a:lnTo>
                  <a:lnTo>
                    <a:pt x="22860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2616708" y="4492752"/>
            <a:ext cx="2299970" cy="523240"/>
            <a:chOff x="2616708" y="4492752"/>
            <a:chExt cx="2299970" cy="523240"/>
          </a:xfrm>
        </p:grpSpPr>
        <p:sp>
          <p:nvSpPr>
            <p:cNvPr id="63" name="object 63" descr=""/>
            <p:cNvSpPr/>
            <p:nvPr/>
          </p:nvSpPr>
          <p:spPr>
            <a:xfrm>
              <a:off x="2621280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616708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296399" y="4689360"/>
              <a:ext cx="152400" cy="137160"/>
            </a:xfrm>
            <a:custGeom>
              <a:avLst/>
              <a:gdLst/>
              <a:ahLst/>
              <a:cxnLst/>
              <a:rect l="l" t="t" r="r" b="b"/>
              <a:pathLst>
                <a:path w="152400" h="137160">
                  <a:moveTo>
                    <a:pt x="97536" y="1270"/>
                  </a:moveTo>
                  <a:lnTo>
                    <a:pt x="71628" y="1270"/>
                  </a:lnTo>
                  <a:lnTo>
                    <a:pt x="71628" y="53340"/>
                  </a:lnTo>
                  <a:lnTo>
                    <a:pt x="25908" y="53340"/>
                  </a:lnTo>
                  <a:lnTo>
                    <a:pt x="25908" y="1270"/>
                  </a:lnTo>
                  <a:lnTo>
                    <a:pt x="0" y="1270"/>
                  </a:lnTo>
                  <a:lnTo>
                    <a:pt x="0" y="53340"/>
                  </a:lnTo>
                  <a:lnTo>
                    <a:pt x="0" y="77470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7470"/>
                  </a:lnTo>
                  <a:lnTo>
                    <a:pt x="71628" y="77470"/>
                  </a:lnTo>
                  <a:lnTo>
                    <a:pt x="71628" y="137160"/>
                  </a:lnTo>
                  <a:lnTo>
                    <a:pt x="97536" y="137160"/>
                  </a:lnTo>
                  <a:lnTo>
                    <a:pt x="97536" y="77470"/>
                  </a:lnTo>
                  <a:lnTo>
                    <a:pt x="97536" y="53340"/>
                  </a:lnTo>
                  <a:lnTo>
                    <a:pt x="97536" y="1270"/>
                  </a:lnTo>
                  <a:close/>
                </a:path>
                <a:path w="152400" h="137160">
                  <a:moveTo>
                    <a:pt x="152400" y="0"/>
                  </a:moveTo>
                  <a:lnTo>
                    <a:pt x="124980" y="0"/>
                  </a:lnTo>
                  <a:lnTo>
                    <a:pt x="124980" y="137160"/>
                  </a:lnTo>
                  <a:lnTo>
                    <a:pt x="152400" y="13716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71671" y="4687823"/>
              <a:ext cx="140208" cy="14173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636264" y="4690630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5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1295" h="135889">
                  <a:moveTo>
                    <a:pt x="201168" y="0"/>
                  </a:moveTo>
                  <a:lnTo>
                    <a:pt x="128016" y="0"/>
                  </a:lnTo>
                  <a:lnTo>
                    <a:pt x="128016" y="24130"/>
                  </a:lnTo>
                  <a:lnTo>
                    <a:pt x="128016" y="50800"/>
                  </a:lnTo>
                  <a:lnTo>
                    <a:pt x="128016" y="74930"/>
                  </a:lnTo>
                  <a:lnTo>
                    <a:pt x="128016" y="111760"/>
                  </a:lnTo>
                  <a:lnTo>
                    <a:pt x="128016" y="135890"/>
                  </a:lnTo>
                  <a:lnTo>
                    <a:pt x="201168" y="135890"/>
                  </a:lnTo>
                  <a:lnTo>
                    <a:pt x="201168" y="111760"/>
                  </a:lnTo>
                  <a:lnTo>
                    <a:pt x="153924" y="111760"/>
                  </a:lnTo>
                  <a:lnTo>
                    <a:pt x="153924" y="74930"/>
                  </a:lnTo>
                  <a:lnTo>
                    <a:pt x="201168" y="74930"/>
                  </a:lnTo>
                  <a:lnTo>
                    <a:pt x="201168" y="50800"/>
                  </a:lnTo>
                  <a:lnTo>
                    <a:pt x="153924" y="50800"/>
                  </a:lnTo>
                  <a:lnTo>
                    <a:pt x="153924" y="24130"/>
                  </a:lnTo>
                  <a:lnTo>
                    <a:pt x="201168" y="2413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61816" y="4690871"/>
              <a:ext cx="89916" cy="13563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12691" y="4687824"/>
              <a:ext cx="228599" cy="1417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261091" y="4690630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51019" y="4690617"/>
              <a:ext cx="274320" cy="136398"/>
            </a:xfrm>
            <a:prstGeom prst="rect">
              <a:avLst/>
            </a:prstGeom>
          </p:spPr>
        </p:pic>
      </p:grpSp>
      <p:graphicFrame>
        <p:nvGraphicFramePr>
          <p:cNvPr id="72" name="object 72" descr=""/>
          <p:cNvGraphicFramePr>
            <a:graphicFrameLocks noGrp="1"/>
          </p:cNvGraphicFramePr>
          <p:nvPr/>
        </p:nvGraphicFramePr>
        <p:xfrm>
          <a:off x="269747" y="5050789"/>
          <a:ext cx="9340850" cy="165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9175"/>
                <a:gridCol w="57785"/>
                <a:gridCol w="2289810"/>
                <a:gridCol w="57785"/>
                <a:gridCol w="2289175"/>
                <a:gridCol w="57784"/>
                <a:gridCol w="2289809"/>
              </a:tblGrid>
              <a:tr h="165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  <a:lnT w="9525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3" name="object 73" descr=""/>
          <p:cNvSpPr/>
          <p:nvPr/>
        </p:nvSpPr>
        <p:spPr>
          <a:xfrm>
            <a:off x="2705100" y="5193791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705100" y="53446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705100" y="5646420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2705100" y="579729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7" name="object 7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43783" y="5160264"/>
            <a:ext cx="1837943" cy="1479803"/>
          </a:xfrm>
          <a:prstGeom prst="rect">
            <a:avLst/>
          </a:prstGeom>
        </p:spPr>
      </p:pic>
      <p:sp>
        <p:nvSpPr>
          <p:cNvPr id="78" name="object 78" descr=""/>
          <p:cNvSpPr/>
          <p:nvPr/>
        </p:nvSpPr>
        <p:spPr>
          <a:xfrm>
            <a:off x="2705100" y="6402323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8956" y="7620"/>
                </a:lnTo>
                <a:lnTo>
                  <a:pt x="30480" y="1066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4963667" y="4492752"/>
            <a:ext cx="2299970" cy="523240"/>
            <a:chOff x="4963667" y="4492752"/>
            <a:chExt cx="2299970" cy="523240"/>
          </a:xfrm>
        </p:grpSpPr>
        <p:sp>
          <p:nvSpPr>
            <p:cNvPr id="80" name="object 80" descr=""/>
            <p:cNvSpPr/>
            <p:nvPr/>
          </p:nvSpPr>
          <p:spPr>
            <a:xfrm>
              <a:off x="4968239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2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2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963655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09488" y="4578096"/>
              <a:ext cx="85344" cy="13563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919216" y="4577854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4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4" h="136525">
                  <a:moveTo>
                    <a:pt x="158483" y="508"/>
                  </a:moveTo>
                  <a:lnTo>
                    <a:pt x="83807" y="508"/>
                  </a:lnTo>
                  <a:lnTo>
                    <a:pt x="83807" y="24638"/>
                  </a:lnTo>
                  <a:lnTo>
                    <a:pt x="108191" y="24638"/>
                  </a:lnTo>
                  <a:lnTo>
                    <a:pt x="108191" y="136398"/>
                  </a:lnTo>
                  <a:lnTo>
                    <a:pt x="134099" y="136398"/>
                  </a:lnTo>
                  <a:lnTo>
                    <a:pt x="134099" y="24638"/>
                  </a:lnTo>
                  <a:lnTo>
                    <a:pt x="158483" y="24638"/>
                  </a:lnTo>
                  <a:lnTo>
                    <a:pt x="158483" y="508"/>
                  </a:lnTo>
                  <a:close/>
                </a:path>
                <a:path w="329564" h="136525">
                  <a:moveTo>
                    <a:pt x="237731" y="508"/>
                  </a:moveTo>
                  <a:lnTo>
                    <a:pt x="163055" y="508"/>
                  </a:lnTo>
                  <a:lnTo>
                    <a:pt x="163055" y="24638"/>
                  </a:lnTo>
                  <a:lnTo>
                    <a:pt x="187439" y="24638"/>
                  </a:lnTo>
                  <a:lnTo>
                    <a:pt x="187439" y="136398"/>
                  </a:lnTo>
                  <a:lnTo>
                    <a:pt x="213347" y="136398"/>
                  </a:lnTo>
                  <a:lnTo>
                    <a:pt x="213347" y="24638"/>
                  </a:lnTo>
                  <a:lnTo>
                    <a:pt x="237731" y="24638"/>
                  </a:lnTo>
                  <a:lnTo>
                    <a:pt x="237731" y="508"/>
                  </a:lnTo>
                  <a:close/>
                </a:path>
                <a:path w="329564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74307" y="4578096"/>
              <a:ext cx="88392" cy="135636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6434328" y="4576584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5" h="137160">
                  <a:moveTo>
                    <a:pt x="88392" y="137160"/>
                  </a:moveTo>
                  <a:lnTo>
                    <a:pt x="56540" y="79248"/>
                  </a:lnTo>
                  <a:lnTo>
                    <a:pt x="54864" y="76200"/>
                  </a:lnTo>
                  <a:lnTo>
                    <a:pt x="64008" y="73152"/>
                  </a:lnTo>
                  <a:lnTo>
                    <a:pt x="70104" y="68580"/>
                  </a:lnTo>
                  <a:lnTo>
                    <a:pt x="79248" y="56388"/>
                  </a:lnTo>
                  <a:lnTo>
                    <a:pt x="79857" y="54864"/>
                  </a:lnTo>
                  <a:lnTo>
                    <a:pt x="82296" y="48768"/>
                  </a:lnTo>
                  <a:lnTo>
                    <a:pt x="82296" y="32004"/>
                  </a:lnTo>
                  <a:lnTo>
                    <a:pt x="79857" y="25908"/>
                  </a:lnTo>
                  <a:lnTo>
                    <a:pt x="79248" y="24384"/>
                  </a:lnTo>
                  <a:lnTo>
                    <a:pt x="56388" y="3949"/>
                  </a:lnTo>
                  <a:lnTo>
                    <a:pt x="56388" y="36576"/>
                  </a:lnTo>
                  <a:lnTo>
                    <a:pt x="56388" y="45720"/>
                  </a:lnTo>
                  <a:lnTo>
                    <a:pt x="50292" y="51816"/>
                  </a:lnTo>
                  <a:lnTo>
                    <a:pt x="47244" y="53340"/>
                  </a:lnTo>
                  <a:lnTo>
                    <a:pt x="42672" y="54864"/>
                  </a:lnTo>
                  <a:lnTo>
                    <a:pt x="25908" y="54864"/>
                  </a:lnTo>
                  <a:lnTo>
                    <a:pt x="25908" y="25908"/>
                  </a:lnTo>
                  <a:lnTo>
                    <a:pt x="44196" y="25908"/>
                  </a:lnTo>
                  <a:lnTo>
                    <a:pt x="47244" y="27432"/>
                  </a:lnTo>
                  <a:lnTo>
                    <a:pt x="50292" y="27432"/>
                  </a:lnTo>
                  <a:lnTo>
                    <a:pt x="51816" y="28956"/>
                  </a:lnTo>
                  <a:lnTo>
                    <a:pt x="53340" y="32004"/>
                  </a:lnTo>
                  <a:lnTo>
                    <a:pt x="54864" y="33528"/>
                  </a:lnTo>
                  <a:lnTo>
                    <a:pt x="56388" y="36576"/>
                  </a:lnTo>
                  <a:lnTo>
                    <a:pt x="56388" y="3949"/>
                  </a:lnTo>
                  <a:lnTo>
                    <a:pt x="54000" y="3441"/>
                  </a:lnTo>
                  <a:lnTo>
                    <a:pt x="46863" y="2476"/>
                  </a:lnTo>
                  <a:lnTo>
                    <a:pt x="37998" y="1778"/>
                  </a:lnTo>
                  <a:lnTo>
                    <a:pt x="27432" y="1524"/>
                  </a:lnTo>
                  <a:lnTo>
                    <a:pt x="0" y="1524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9248"/>
                  </a:lnTo>
                  <a:lnTo>
                    <a:pt x="27432" y="79248"/>
                  </a:lnTo>
                  <a:lnTo>
                    <a:pt x="59436" y="137160"/>
                  </a:lnTo>
                  <a:lnTo>
                    <a:pt x="88392" y="137160"/>
                  </a:lnTo>
                  <a:close/>
                </a:path>
                <a:path w="132715" h="137160">
                  <a:moveTo>
                    <a:pt x="132588" y="0"/>
                  </a:moveTo>
                  <a:lnTo>
                    <a:pt x="105143" y="0"/>
                  </a:lnTo>
                  <a:lnTo>
                    <a:pt x="105143" y="137160"/>
                  </a:lnTo>
                  <a:lnTo>
                    <a:pt x="132588" y="13716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95872" y="4578096"/>
              <a:ext cx="108204" cy="135636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6728460" y="457785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55207" y="4800599"/>
              <a:ext cx="458724" cy="14173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36792" y="4800599"/>
              <a:ext cx="225551" cy="14173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86728" y="4803647"/>
              <a:ext cx="170687" cy="136144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5053583" y="5193791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4"/>
                </a:moveTo>
                <a:lnTo>
                  <a:pt x="10668" y="32004"/>
                </a:lnTo>
                <a:lnTo>
                  <a:pt x="6096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5053583" y="5646420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4"/>
                </a:moveTo>
                <a:lnTo>
                  <a:pt x="10668" y="32004"/>
                </a:lnTo>
                <a:lnTo>
                  <a:pt x="6096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87696" y="5160264"/>
            <a:ext cx="1911095" cy="1475231"/>
          </a:xfrm>
          <a:prstGeom prst="rect">
            <a:avLst/>
          </a:prstGeom>
        </p:spPr>
      </p:pic>
      <p:sp>
        <p:nvSpPr>
          <p:cNvPr id="94" name="object 94" descr=""/>
          <p:cNvSpPr/>
          <p:nvPr/>
        </p:nvSpPr>
        <p:spPr>
          <a:xfrm>
            <a:off x="5053583" y="6100571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3"/>
                </a:moveTo>
                <a:lnTo>
                  <a:pt x="10668" y="32003"/>
                </a:lnTo>
                <a:lnTo>
                  <a:pt x="6096" y="30479"/>
                </a:lnTo>
                <a:lnTo>
                  <a:pt x="4572" y="27431"/>
                </a:lnTo>
                <a:lnTo>
                  <a:pt x="1524" y="22859"/>
                </a:lnTo>
                <a:lnTo>
                  <a:pt x="0" y="19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3"/>
                </a:lnTo>
                <a:lnTo>
                  <a:pt x="28956" y="7619"/>
                </a:lnTo>
                <a:lnTo>
                  <a:pt x="30480" y="10667"/>
                </a:lnTo>
                <a:lnTo>
                  <a:pt x="30480" y="19811"/>
                </a:lnTo>
                <a:lnTo>
                  <a:pt x="28956" y="22859"/>
                </a:lnTo>
                <a:lnTo>
                  <a:pt x="25908" y="27431"/>
                </a:lnTo>
                <a:lnTo>
                  <a:pt x="22860" y="30479"/>
                </a:lnTo>
                <a:lnTo>
                  <a:pt x="18288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5053583" y="6402323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8288" y="32004"/>
                </a:moveTo>
                <a:lnTo>
                  <a:pt x="10668" y="32004"/>
                </a:lnTo>
                <a:lnTo>
                  <a:pt x="6096" y="30480"/>
                </a:lnTo>
                <a:lnTo>
                  <a:pt x="4572" y="27432"/>
                </a:lnTo>
                <a:lnTo>
                  <a:pt x="1524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8956" y="7620"/>
                </a:lnTo>
                <a:lnTo>
                  <a:pt x="30480" y="1066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7432"/>
                </a:lnTo>
                <a:lnTo>
                  <a:pt x="22860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7310627" y="4492752"/>
            <a:ext cx="2299970" cy="523240"/>
            <a:chOff x="7310627" y="4492752"/>
            <a:chExt cx="2299970" cy="523240"/>
          </a:xfrm>
        </p:grpSpPr>
        <p:sp>
          <p:nvSpPr>
            <p:cNvPr id="97" name="object 97" descr=""/>
            <p:cNvSpPr/>
            <p:nvPr/>
          </p:nvSpPr>
          <p:spPr>
            <a:xfrm>
              <a:off x="7315199" y="4495799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310615" y="4492764"/>
              <a:ext cx="2299970" cy="523240"/>
            </a:xfrm>
            <a:custGeom>
              <a:avLst/>
              <a:gdLst/>
              <a:ahLst/>
              <a:cxnLst/>
              <a:rect l="l" t="t" r="r" b="b"/>
              <a:pathLst>
                <a:path w="2299970" h="523239">
                  <a:moveTo>
                    <a:pt x="2299716" y="0"/>
                  </a:moveTo>
                  <a:lnTo>
                    <a:pt x="2290572" y="0"/>
                  </a:lnTo>
                  <a:lnTo>
                    <a:pt x="2290572" y="8890"/>
                  </a:lnTo>
                  <a:lnTo>
                    <a:pt x="2290572" y="511810"/>
                  </a:lnTo>
                  <a:lnTo>
                    <a:pt x="10668" y="511810"/>
                  </a:lnTo>
                  <a:lnTo>
                    <a:pt x="10668" y="512064"/>
                  </a:lnTo>
                  <a:lnTo>
                    <a:pt x="6096" y="512064"/>
                  </a:lnTo>
                  <a:lnTo>
                    <a:pt x="6096" y="511810"/>
                  </a:lnTo>
                  <a:lnTo>
                    <a:pt x="10668" y="511810"/>
                  </a:lnTo>
                  <a:lnTo>
                    <a:pt x="10668" y="8890"/>
                  </a:lnTo>
                  <a:lnTo>
                    <a:pt x="2290572" y="8890"/>
                  </a:lnTo>
                  <a:lnTo>
                    <a:pt x="2290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9716" y="523240"/>
                  </a:lnTo>
                  <a:lnTo>
                    <a:pt x="2299716" y="518160"/>
                  </a:lnTo>
                  <a:lnTo>
                    <a:pt x="2299716" y="51181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100059" y="4578096"/>
              <a:ext cx="131064" cy="135636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50935" y="4578096"/>
              <a:ext cx="108204" cy="135636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83523" y="4578096"/>
              <a:ext cx="108204" cy="135636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8511527" y="4576584"/>
              <a:ext cx="158750" cy="137795"/>
            </a:xfrm>
            <a:custGeom>
              <a:avLst/>
              <a:gdLst/>
              <a:ahLst/>
              <a:cxnLst/>
              <a:rect l="l" t="t" r="r" b="b"/>
              <a:pathLst>
                <a:path w="158750" h="137795">
                  <a:moveTo>
                    <a:pt x="2743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32" y="137160"/>
                  </a:lnTo>
                  <a:lnTo>
                    <a:pt x="27432" y="0"/>
                  </a:lnTo>
                  <a:close/>
                </a:path>
                <a:path w="158750" h="137795">
                  <a:moveTo>
                    <a:pt x="117360" y="1778"/>
                  </a:moveTo>
                  <a:lnTo>
                    <a:pt x="42684" y="1778"/>
                  </a:lnTo>
                  <a:lnTo>
                    <a:pt x="42684" y="25908"/>
                  </a:lnTo>
                  <a:lnTo>
                    <a:pt x="67068" y="25908"/>
                  </a:lnTo>
                  <a:lnTo>
                    <a:pt x="67068" y="137668"/>
                  </a:lnTo>
                  <a:lnTo>
                    <a:pt x="92976" y="137668"/>
                  </a:lnTo>
                  <a:lnTo>
                    <a:pt x="92976" y="25908"/>
                  </a:lnTo>
                  <a:lnTo>
                    <a:pt x="117360" y="25908"/>
                  </a:lnTo>
                  <a:lnTo>
                    <a:pt x="117360" y="1778"/>
                  </a:lnTo>
                  <a:close/>
                </a:path>
                <a:path w="158750" h="137795">
                  <a:moveTo>
                    <a:pt x="158496" y="0"/>
                  </a:moveTo>
                  <a:lnTo>
                    <a:pt x="131064" y="0"/>
                  </a:lnTo>
                  <a:lnTo>
                    <a:pt x="131064" y="137160"/>
                  </a:lnTo>
                  <a:lnTo>
                    <a:pt x="158496" y="13716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92895" y="4575047"/>
              <a:ext cx="140208" cy="14173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57487" y="4578096"/>
              <a:ext cx="259080" cy="135636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8249412" y="4578349"/>
              <a:ext cx="952500" cy="361315"/>
            </a:xfrm>
            <a:custGeom>
              <a:avLst/>
              <a:gdLst/>
              <a:ahLst/>
              <a:cxnLst/>
              <a:rect l="l" t="t" r="r" b="b"/>
              <a:pathLst>
                <a:path w="952500" h="361314">
                  <a:moveTo>
                    <a:pt x="67056" y="225044"/>
                  </a:moveTo>
                  <a:lnTo>
                    <a:pt x="0" y="225044"/>
                  </a:lnTo>
                  <a:lnTo>
                    <a:pt x="0" y="249174"/>
                  </a:lnTo>
                  <a:lnTo>
                    <a:pt x="0" y="275844"/>
                  </a:lnTo>
                  <a:lnTo>
                    <a:pt x="0" y="299974"/>
                  </a:lnTo>
                  <a:lnTo>
                    <a:pt x="0" y="360934"/>
                  </a:lnTo>
                  <a:lnTo>
                    <a:pt x="25908" y="360934"/>
                  </a:lnTo>
                  <a:lnTo>
                    <a:pt x="25908" y="299974"/>
                  </a:lnTo>
                  <a:lnTo>
                    <a:pt x="67056" y="299974"/>
                  </a:lnTo>
                  <a:lnTo>
                    <a:pt x="67056" y="275844"/>
                  </a:lnTo>
                  <a:lnTo>
                    <a:pt x="25908" y="275844"/>
                  </a:lnTo>
                  <a:lnTo>
                    <a:pt x="25908" y="249174"/>
                  </a:lnTo>
                  <a:lnTo>
                    <a:pt x="67056" y="249174"/>
                  </a:lnTo>
                  <a:lnTo>
                    <a:pt x="67056" y="225044"/>
                  </a:lnTo>
                  <a:close/>
                </a:path>
                <a:path w="952500" h="361314">
                  <a:moveTo>
                    <a:pt x="952500" y="110490"/>
                  </a:moveTo>
                  <a:lnTo>
                    <a:pt x="914400" y="110490"/>
                  </a:lnTo>
                  <a:lnTo>
                    <a:pt x="914400" y="0"/>
                  </a:lnTo>
                  <a:lnTo>
                    <a:pt x="888479" y="0"/>
                  </a:lnTo>
                  <a:lnTo>
                    <a:pt x="888479" y="110490"/>
                  </a:lnTo>
                  <a:lnTo>
                    <a:pt x="888479" y="135890"/>
                  </a:lnTo>
                  <a:lnTo>
                    <a:pt x="952500" y="135890"/>
                  </a:lnTo>
                  <a:lnTo>
                    <a:pt x="952500" y="110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39327" y="4803393"/>
              <a:ext cx="406907" cy="138937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78239" y="4803647"/>
              <a:ext cx="88392" cy="13563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886443" y="4800600"/>
              <a:ext cx="172211" cy="141732"/>
            </a:xfrm>
            <a:prstGeom prst="rect">
              <a:avLst/>
            </a:prstGeom>
          </p:spPr>
        </p:pic>
      </p:grpSp>
      <p:sp>
        <p:nvSpPr>
          <p:cNvPr id="109" name="object 109" descr=""/>
          <p:cNvSpPr/>
          <p:nvPr/>
        </p:nvSpPr>
        <p:spPr>
          <a:xfrm>
            <a:off x="7400544" y="5495544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7400544" y="5646420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7400544" y="579729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object 112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542276" y="5462016"/>
            <a:ext cx="1900427" cy="874775"/>
          </a:xfrm>
          <a:prstGeom prst="rect">
            <a:avLst/>
          </a:prstGeom>
        </p:spPr>
      </p:pic>
      <p:sp>
        <p:nvSpPr>
          <p:cNvPr id="113" name="object 113" descr=""/>
          <p:cNvSpPr/>
          <p:nvPr/>
        </p:nvSpPr>
        <p:spPr>
          <a:xfrm>
            <a:off x="7400544" y="6099048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 descr=""/>
          <p:cNvGrpSpPr/>
          <p:nvPr/>
        </p:nvGrpSpPr>
        <p:grpSpPr>
          <a:xfrm>
            <a:off x="269747" y="4492752"/>
            <a:ext cx="2298700" cy="523240"/>
            <a:chOff x="269747" y="4492752"/>
            <a:chExt cx="2298700" cy="523240"/>
          </a:xfrm>
        </p:grpSpPr>
        <p:sp>
          <p:nvSpPr>
            <p:cNvPr id="115" name="object 115" descr=""/>
            <p:cNvSpPr/>
            <p:nvPr/>
          </p:nvSpPr>
          <p:spPr>
            <a:xfrm>
              <a:off x="272795" y="4495799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20">
                  <a:moveTo>
                    <a:pt x="229209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69735" y="4492764"/>
              <a:ext cx="2298700" cy="523240"/>
            </a:xfrm>
            <a:custGeom>
              <a:avLst/>
              <a:gdLst/>
              <a:ahLst/>
              <a:cxnLst/>
              <a:rect l="l" t="t" r="r" b="b"/>
              <a:pathLst>
                <a:path w="2298700" h="523239">
                  <a:moveTo>
                    <a:pt x="2298204" y="0"/>
                  </a:moveTo>
                  <a:lnTo>
                    <a:pt x="2289060" y="0"/>
                  </a:lnTo>
                  <a:lnTo>
                    <a:pt x="2289060" y="8890"/>
                  </a:lnTo>
                  <a:lnTo>
                    <a:pt x="2289060" y="511810"/>
                  </a:lnTo>
                  <a:lnTo>
                    <a:pt x="9144" y="511810"/>
                  </a:lnTo>
                  <a:lnTo>
                    <a:pt x="9144" y="512064"/>
                  </a:lnTo>
                  <a:lnTo>
                    <a:pt x="4572" y="512064"/>
                  </a:lnTo>
                  <a:lnTo>
                    <a:pt x="4572" y="511810"/>
                  </a:lnTo>
                  <a:lnTo>
                    <a:pt x="9144" y="511810"/>
                  </a:lnTo>
                  <a:lnTo>
                    <a:pt x="9144" y="8890"/>
                  </a:lnTo>
                  <a:lnTo>
                    <a:pt x="2289060" y="889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1181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2298204" y="523240"/>
                  </a:lnTo>
                  <a:lnTo>
                    <a:pt x="2298204" y="518160"/>
                  </a:lnTo>
                  <a:lnTo>
                    <a:pt x="2298204" y="511810"/>
                  </a:lnTo>
                  <a:lnTo>
                    <a:pt x="2298204" y="889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139952" y="4576584"/>
              <a:ext cx="203200" cy="137160"/>
            </a:xfrm>
            <a:custGeom>
              <a:avLst/>
              <a:gdLst/>
              <a:ahLst/>
              <a:cxnLst/>
              <a:rect l="l" t="t" r="r" b="b"/>
              <a:pathLst>
                <a:path w="203200" h="137160">
                  <a:moveTo>
                    <a:pt x="27419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19" y="137160"/>
                  </a:lnTo>
                  <a:lnTo>
                    <a:pt x="27419" y="0"/>
                  </a:lnTo>
                  <a:close/>
                </a:path>
                <a:path w="203200" h="137160">
                  <a:moveTo>
                    <a:pt x="202692" y="137160"/>
                  </a:moveTo>
                  <a:lnTo>
                    <a:pt x="182880" y="1524"/>
                  </a:lnTo>
                  <a:lnTo>
                    <a:pt x="153924" y="1524"/>
                  </a:lnTo>
                  <a:lnTo>
                    <a:pt x="123444" y="96012"/>
                  </a:lnTo>
                  <a:lnTo>
                    <a:pt x="92964" y="1524"/>
                  </a:lnTo>
                  <a:lnTo>
                    <a:pt x="65532" y="1524"/>
                  </a:lnTo>
                  <a:lnTo>
                    <a:pt x="45720" y="137160"/>
                  </a:lnTo>
                  <a:lnTo>
                    <a:pt x="71628" y="137160"/>
                  </a:lnTo>
                  <a:lnTo>
                    <a:pt x="83820" y="51816"/>
                  </a:lnTo>
                  <a:lnTo>
                    <a:pt x="111252" y="137160"/>
                  </a:lnTo>
                  <a:lnTo>
                    <a:pt x="135636" y="137160"/>
                  </a:lnTo>
                  <a:lnTo>
                    <a:pt x="163068" y="51816"/>
                  </a:lnTo>
                  <a:lnTo>
                    <a:pt x="176784" y="137160"/>
                  </a:lnTo>
                  <a:lnTo>
                    <a:pt x="20269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5503" y="4578096"/>
              <a:ext cx="80772" cy="135636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70659" y="4575047"/>
              <a:ext cx="381000" cy="141732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871459" y="457785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69008" y="4578096"/>
              <a:ext cx="108204" cy="135636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40308" y="4803647"/>
              <a:ext cx="80772" cy="135636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1045464" y="48033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43000" y="4803647"/>
              <a:ext cx="89916" cy="135636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52728" y="4800599"/>
              <a:ext cx="224027" cy="141732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01140" y="4803647"/>
              <a:ext cx="399287" cy="135636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0240" y="4803647"/>
              <a:ext cx="109728" cy="135636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54351" y="4800599"/>
              <a:ext cx="129539" cy="141731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2206739" y="4803393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/>
          <p:nvPr/>
        </p:nvSpPr>
        <p:spPr>
          <a:xfrm>
            <a:off x="355091" y="539191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7619" y="27431"/>
                </a:lnTo>
                <a:lnTo>
                  <a:pt x="4571" y="24383"/>
                </a:lnTo>
                <a:lnTo>
                  <a:pt x="1523" y="21335"/>
                </a:lnTo>
                <a:lnTo>
                  <a:pt x="0" y="18287"/>
                </a:lnTo>
                <a:lnTo>
                  <a:pt x="0" y="10667"/>
                </a:lnTo>
                <a:lnTo>
                  <a:pt x="1523" y="6095"/>
                </a:lnTo>
                <a:lnTo>
                  <a:pt x="4571" y="4571"/>
                </a:lnTo>
                <a:lnTo>
                  <a:pt x="7619" y="1523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7431" y="6095"/>
                </a:lnTo>
                <a:lnTo>
                  <a:pt x="28955" y="10667"/>
                </a:lnTo>
                <a:lnTo>
                  <a:pt x="28955" y="18287"/>
                </a:lnTo>
                <a:lnTo>
                  <a:pt x="25907" y="24383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355091" y="5667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4571" y="25907"/>
                </a:lnTo>
                <a:lnTo>
                  <a:pt x="1523" y="22859"/>
                </a:lnTo>
                <a:lnTo>
                  <a:pt x="0" y="18287"/>
                </a:lnTo>
                <a:lnTo>
                  <a:pt x="0" y="10667"/>
                </a:lnTo>
                <a:lnTo>
                  <a:pt x="1523" y="7619"/>
                </a:lnTo>
                <a:lnTo>
                  <a:pt x="7619" y="1523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5907" y="4571"/>
                </a:lnTo>
                <a:lnTo>
                  <a:pt x="28955" y="10667"/>
                </a:lnTo>
                <a:lnTo>
                  <a:pt x="28955" y="18287"/>
                </a:lnTo>
                <a:lnTo>
                  <a:pt x="27431" y="22859"/>
                </a:lnTo>
                <a:lnTo>
                  <a:pt x="25907" y="25907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2" name="object 132" descr=""/>
          <p:cNvGrpSpPr/>
          <p:nvPr/>
        </p:nvGrpSpPr>
        <p:grpSpPr>
          <a:xfrm>
            <a:off x="496823" y="5359907"/>
            <a:ext cx="1943100" cy="1077595"/>
            <a:chOff x="496823" y="5359907"/>
            <a:chExt cx="1943100" cy="1077595"/>
          </a:xfrm>
        </p:grpSpPr>
        <p:sp>
          <p:nvSpPr>
            <p:cNvPr id="133" name="object 133" descr=""/>
            <p:cNvSpPr/>
            <p:nvPr/>
          </p:nvSpPr>
          <p:spPr>
            <a:xfrm>
              <a:off x="2430779" y="5637276"/>
              <a:ext cx="9525" cy="86995"/>
            </a:xfrm>
            <a:custGeom>
              <a:avLst/>
              <a:gdLst/>
              <a:ahLst/>
              <a:cxnLst/>
              <a:rect l="l" t="t" r="r" b="b"/>
              <a:pathLst>
                <a:path w="9525" h="86995">
                  <a:moveTo>
                    <a:pt x="9144" y="86867"/>
                  </a:moveTo>
                  <a:lnTo>
                    <a:pt x="0" y="86867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86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6823" y="5359907"/>
              <a:ext cx="1918716" cy="1077468"/>
            </a:xfrm>
            <a:prstGeom prst="rect">
              <a:avLst/>
            </a:prstGeom>
          </p:spPr>
        </p:pic>
      </p:grpSp>
      <p:sp>
        <p:nvSpPr>
          <p:cNvPr id="135" name="object 135" descr=""/>
          <p:cNvSpPr/>
          <p:nvPr/>
        </p:nvSpPr>
        <p:spPr>
          <a:xfrm>
            <a:off x="355091" y="60838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7" y="28955"/>
                </a:moveTo>
                <a:lnTo>
                  <a:pt x="10667" y="28955"/>
                </a:lnTo>
                <a:lnTo>
                  <a:pt x="7619" y="27431"/>
                </a:lnTo>
                <a:lnTo>
                  <a:pt x="4571" y="24383"/>
                </a:lnTo>
                <a:lnTo>
                  <a:pt x="1523" y="21335"/>
                </a:lnTo>
                <a:lnTo>
                  <a:pt x="0" y="18287"/>
                </a:lnTo>
                <a:lnTo>
                  <a:pt x="0" y="9143"/>
                </a:lnTo>
                <a:lnTo>
                  <a:pt x="1523" y="6095"/>
                </a:lnTo>
                <a:lnTo>
                  <a:pt x="4571" y="3047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3"/>
                </a:lnTo>
                <a:lnTo>
                  <a:pt x="25907" y="3047"/>
                </a:lnTo>
                <a:lnTo>
                  <a:pt x="28955" y="9143"/>
                </a:lnTo>
                <a:lnTo>
                  <a:pt x="28955" y="18287"/>
                </a:lnTo>
                <a:lnTo>
                  <a:pt x="25907" y="24383"/>
                </a:lnTo>
                <a:lnTo>
                  <a:pt x="22859" y="27431"/>
                </a:lnTo>
                <a:lnTo>
                  <a:pt x="182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355091" y="622096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859" y="28956"/>
                </a:moveTo>
                <a:lnTo>
                  <a:pt x="7619" y="28956"/>
                </a:lnTo>
                <a:lnTo>
                  <a:pt x="4571" y="25908"/>
                </a:lnTo>
                <a:lnTo>
                  <a:pt x="1523" y="22860"/>
                </a:lnTo>
                <a:lnTo>
                  <a:pt x="0" y="19812"/>
                </a:lnTo>
                <a:lnTo>
                  <a:pt x="0" y="10668"/>
                </a:lnTo>
                <a:lnTo>
                  <a:pt x="1523" y="7620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2859" y="1524"/>
                </a:lnTo>
                <a:lnTo>
                  <a:pt x="25907" y="4572"/>
                </a:lnTo>
                <a:lnTo>
                  <a:pt x="28955" y="10668"/>
                </a:lnTo>
                <a:lnTo>
                  <a:pt x="28955" y="19812"/>
                </a:lnTo>
                <a:lnTo>
                  <a:pt x="25907" y="25908"/>
                </a:lnTo>
                <a:lnTo>
                  <a:pt x="2285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 descr=""/>
          <p:cNvGrpSpPr/>
          <p:nvPr/>
        </p:nvGrpSpPr>
        <p:grpSpPr>
          <a:xfrm>
            <a:off x="274319" y="4012691"/>
            <a:ext cx="8394700" cy="437515"/>
            <a:chOff x="274319" y="4012691"/>
            <a:chExt cx="8394700" cy="437515"/>
          </a:xfrm>
        </p:grpSpPr>
        <p:sp>
          <p:nvSpPr>
            <p:cNvPr id="138" name="object 138" descr=""/>
            <p:cNvSpPr/>
            <p:nvPr/>
          </p:nvSpPr>
          <p:spPr>
            <a:xfrm>
              <a:off x="274319" y="4012691"/>
              <a:ext cx="8394700" cy="437515"/>
            </a:xfrm>
            <a:custGeom>
              <a:avLst/>
              <a:gdLst/>
              <a:ahLst/>
              <a:cxnLst/>
              <a:rect l="l" t="t" r="r" b="b"/>
              <a:pathLst>
                <a:path w="8394700" h="437514">
                  <a:moveTo>
                    <a:pt x="8322564" y="437388"/>
                  </a:moveTo>
                  <a:lnTo>
                    <a:pt x="73152" y="437388"/>
                  </a:lnTo>
                  <a:lnTo>
                    <a:pt x="44362" y="431768"/>
                  </a:lnTo>
                  <a:lnTo>
                    <a:pt x="21145" y="416433"/>
                  </a:lnTo>
                  <a:lnTo>
                    <a:pt x="5643" y="393668"/>
                  </a:lnTo>
                  <a:lnTo>
                    <a:pt x="0" y="365759"/>
                  </a:lnTo>
                  <a:lnTo>
                    <a:pt x="0" y="73151"/>
                  </a:lnTo>
                  <a:lnTo>
                    <a:pt x="5643" y="45005"/>
                  </a:lnTo>
                  <a:lnTo>
                    <a:pt x="21145" y="21716"/>
                  </a:lnTo>
                  <a:lnTo>
                    <a:pt x="44362" y="5857"/>
                  </a:lnTo>
                  <a:lnTo>
                    <a:pt x="73152" y="0"/>
                  </a:lnTo>
                  <a:lnTo>
                    <a:pt x="8322564" y="0"/>
                  </a:lnTo>
                  <a:lnTo>
                    <a:pt x="8350472" y="5857"/>
                  </a:lnTo>
                  <a:lnTo>
                    <a:pt x="8373237" y="21716"/>
                  </a:lnTo>
                  <a:lnTo>
                    <a:pt x="8388572" y="45005"/>
                  </a:lnTo>
                  <a:lnTo>
                    <a:pt x="8394192" y="73151"/>
                  </a:lnTo>
                  <a:lnTo>
                    <a:pt x="8394192" y="365759"/>
                  </a:lnTo>
                  <a:lnTo>
                    <a:pt x="8388572" y="393668"/>
                  </a:lnTo>
                  <a:lnTo>
                    <a:pt x="8373237" y="416433"/>
                  </a:lnTo>
                  <a:lnTo>
                    <a:pt x="8350472" y="431768"/>
                  </a:lnTo>
                  <a:lnTo>
                    <a:pt x="8322564" y="4373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2697480" y="4134116"/>
              <a:ext cx="151130" cy="210820"/>
            </a:xfrm>
            <a:custGeom>
              <a:avLst/>
              <a:gdLst/>
              <a:ahLst/>
              <a:cxnLst/>
              <a:rect l="l" t="t" r="r" b="b"/>
              <a:pathLst>
                <a:path w="151130" h="210820">
                  <a:moveTo>
                    <a:pt x="150876" y="0"/>
                  </a:moveTo>
                  <a:lnTo>
                    <a:pt x="111252" y="0"/>
                  </a:lnTo>
                  <a:lnTo>
                    <a:pt x="111252" y="80010"/>
                  </a:lnTo>
                  <a:lnTo>
                    <a:pt x="39624" y="8001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0" y="11811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8110"/>
                  </a:lnTo>
                  <a:lnTo>
                    <a:pt x="111252" y="118110"/>
                  </a:lnTo>
                  <a:lnTo>
                    <a:pt x="111252" y="210820"/>
                  </a:lnTo>
                  <a:lnTo>
                    <a:pt x="150876" y="210820"/>
                  </a:lnTo>
                  <a:lnTo>
                    <a:pt x="150876" y="118110"/>
                  </a:lnTo>
                  <a:lnTo>
                    <a:pt x="150876" y="8001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84931" y="4186428"/>
              <a:ext cx="161544" cy="161544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086099" y="4189475"/>
              <a:ext cx="135636" cy="158496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3256788" y="4128515"/>
              <a:ext cx="41275" cy="216535"/>
            </a:xfrm>
            <a:custGeom>
              <a:avLst/>
              <a:gdLst/>
              <a:ahLst/>
              <a:cxnLst/>
              <a:rect l="l" t="t" r="r" b="b"/>
              <a:pathLst>
                <a:path w="41275" h="216535">
                  <a:moveTo>
                    <a:pt x="41147" y="216408"/>
                  </a:moveTo>
                  <a:lnTo>
                    <a:pt x="0" y="216408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23844" y="4186428"/>
              <a:ext cx="161544" cy="161544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517391" y="4186428"/>
              <a:ext cx="161544" cy="217931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10940" y="4186428"/>
              <a:ext cx="163068" cy="16154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992880" y="4134611"/>
              <a:ext cx="83819" cy="210312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151375" y="4130039"/>
              <a:ext cx="297180" cy="21945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69892" y="4130040"/>
              <a:ext cx="146304" cy="219456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4732007" y="4134116"/>
              <a:ext cx="414655" cy="210820"/>
            </a:xfrm>
            <a:custGeom>
              <a:avLst/>
              <a:gdLst/>
              <a:ahLst/>
              <a:cxnLst/>
              <a:rect l="l" t="t" r="r" b="b"/>
              <a:pathLst>
                <a:path w="414654" h="210820">
                  <a:moveTo>
                    <a:pt x="150876" y="0"/>
                  </a:moveTo>
                  <a:lnTo>
                    <a:pt x="111252" y="0"/>
                  </a:lnTo>
                  <a:lnTo>
                    <a:pt x="111252" y="80010"/>
                  </a:lnTo>
                  <a:lnTo>
                    <a:pt x="39624" y="8001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0" y="11811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8110"/>
                  </a:lnTo>
                  <a:lnTo>
                    <a:pt x="111252" y="118110"/>
                  </a:lnTo>
                  <a:lnTo>
                    <a:pt x="111252" y="210820"/>
                  </a:lnTo>
                  <a:lnTo>
                    <a:pt x="150876" y="210820"/>
                  </a:lnTo>
                  <a:lnTo>
                    <a:pt x="150876" y="118110"/>
                  </a:lnTo>
                  <a:lnTo>
                    <a:pt x="150876" y="80010"/>
                  </a:lnTo>
                  <a:lnTo>
                    <a:pt x="150876" y="0"/>
                  </a:lnTo>
                  <a:close/>
                </a:path>
                <a:path w="414654" h="210820">
                  <a:moveTo>
                    <a:pt x="303288" y="0"/>
                  </a:moveTo>
                  <a:lnTo>
                    <a:pt x="199656" y="0"/>
                  </a:lnTo>
                  <a:lnTo>
                    <a:pt x="199656" y="38100"/>
                  </a:lnTo>
                  <a:lnTo>
                    <a:pt x="199656" y="78740"/>
                  </a:lnTo>
                  <a:lnTo>
                    <a:pt x="199656" y="116840"/>
                  </a:lnTo>
                  <a:lnTo>
                    <a:pt x="199656" y="210820"/>
                  </a:lnTo>
                  <a:lnTo>
                    <a:pt x="239280" y="210820"/>
                  </a:lnTo>
                  <a:lnTo>
                    <a:pt x="239280" y="116840"/>
                  </a:lnTo>
                  <a:lnTo>
                    <a:pt x="303288" y="116840"/>
                  </a:lnTo>
                  <a:lnTo>
                    <a:pt x="303288" y="78740"/>
                  </a:lnTo>
                  <a:lnTo>
                    <a:pt x="239280" y="78740"/>
                  </a:lnTo>
                  <a:lnTo>
                    <a:pt x="239280" y="38100"/>
                  </a:lnTo>
                  <a:lnTo>
                    <a:pt x="303288" y="38100"/>
                  </a:lnTo>
                  <a:lnTo>
                    <a:pt x="303288" y="0"/>
                  </a:lnTo>
                  <a:close/>
                </a:path>
                <a:path w="414654" h="210820">
                  <a:moveTo>
                    <a:pt x="414540" y="114795"/>
                  </a:moveTo>
                  <a:lnTo>
                    <a:pt x="339852" y="114795"/>
                  </a:lnTo>
                  <a:lnTo>
                    <a:pt x="339852" y="151384"/>
                  </a:lnTo>
                  <a:lnTo>
                    <a:pt x="414540" y="151384"/>
                  </a:lnTo>
                  <a:lnTo>
                    <a:pt x="414540" y="114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84648" y="4130039"/>
              <a:ext cx="217932" cy="219456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22392" y="4130039"/>
              <a:ext cx="309371" cy="219456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5850623" y="4134116"/>
              <a:ext cx="254635" cy="210820"/>
            </a:xfrm>
            <a:custGeom>
              <a:avLst/>
              <a:gdLst/>
              <a:ahLst/>
              <a:cxnLst/>
              <a:rect l="l" t="t" r="r" b="b"/>
              <a:pathLst>
                <a:path w="254635" h="210820">
                  <a:moveTo>
                    <a:pt x="10363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78740"/>
                  </a:lnTo>
                  <a:lnTo>
                    <a:pt x="0" y="116840"/>
                  </a:lnTo>
                  <a:lnTo>
                    <a:pt x="0" y="210820"/>
                  </a:lnTo>
                  <a:lnTo>
                    <a:pt x="39624" y="210820"/>
                  </a:lnTo>
                  <a:lnTo>
                    <a:pt x="39624" y="116840"/>
                  </a:lnTo>
                  <a:lnTo>
                    <a:pt x="103632" y="116840"/>
                  </a:lnTo>
                  <a:lnTo>
                    <a:pt x="103632" y="78740"/>
                  </a:lnTo>
                  <a:lnTo>
                    <a:pt x="39624" y="78740"/>
                  </a:lnTo>
                  <a:lnTo>
                    <a:pt x="39624" y="38100"/>
                  </a:lnTo>
                  <a:lnTo>
                    <a:pt x="103632" y="38100"/>
                  </a:lnTo>
                  <a:lnTo>
                    <a:pt x="103632" y="0"/>
                  </a:lnTo>
                  <a:close/>
                </a:path>
                <a:path w="254635" h="210820">
                  <a:moveTo>
                    <a:pt x="254520" y="0"/>
                  </a:moveTo>
                  <a:lnTo>
                    <a:pt x="140220" y="0"/>
                  </a:lnTo>
                  <a:lnTo>
                    <a:pt x="140220" y="38100"/>
                  </a:lnTo>
                  <a:lnTo>
                    <a:pt x="140220" y="78740"/>
                  </a:lnTo>
                  <a:lnTo>
                    <a:pt x="140220" y="116840"/>
                  </a:lnTo>
                  <a:lnTo>
                    <a:pt x="140220" y="172720"/>
                  </a:lnTo>
                  <a:lnTo>
                    <a:pt x="140220" y="210820"/>
                  </a:lnTo>
                  <a:lnTo>
                    <a:pt x="254520" y="210820"/>
                  </a:lnTo>
                  <a:lnTo>
                    <a:pt x="254520" y="172720"/>
                  </a:lnTo>
                  <a:lnTo>
                    <a:pt x="179844" y="172720"/>
                  </a:lnTo>
                  <a:lnTo>
                    <a:pt x="179844" y="116840"/>
                  </a:lnTo>
                  <a:lnTo>
                    <a:pt x="254520" y="116840"/>
                  </a:lnTo>
                  <a:lnTo>
                    <a:pt x="254520" y="78740"/>
                  </a:lnTo>
                  <a:lnTo>
                    <a:pt x="179844" y="78740"/>
                  </a:lnTo>
                  <a:lnTo>
                    <a:pt x="179844" y="38100"/>
                  </a:lnTo>
                  <a:lnTo>
                    <a:pt x="254520" y="38100"/>
                  </a:lnTo>
                  <a:lnTo>
                    <a:pt x="254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26480" y="4130039"/>
              <a:ext cx="131063" cy="219456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112776" y="1560575"/>
            <a:ext cx="666115" cy="668020"/>
            <a:chOff x="112776" y="1560575"/>
            <a:chExt cx="666115" cy="668020"/>
          </a:xfrm>
        </p:grpSpPr>
        <p:pic>
          <p:nvPicPr>
            <p:cNvPr id="155" name="object 15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2776" y="1560575"/>
              <a:ext cx="664463" cy="664464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9747" y="1633728"/>
              <a:ext cx="507491" cy="591312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1752" y="2212848"/>
              <a:ext cx="30480" cy="15239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40436" y="2185416"/>
              <a:ext cx="338328" cy="42671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40436" y="2182367"/>
              <a:ext cx="338328" cy="45720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172211" y="1620012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4319" y="550163"/>
                  </a:moveTo>
                  <a:lnTo>
                    <a:pt x="225175" y="545721"/>
                  </a:lnTo>
                  <a:lnTo>
                    <a:pt x="178853" y="532912"/>
                  </a:lnTo>
                  <a:lnTo>
                    <a:pt x="136143" y="512515"/>
                  </a:lnTo>
                  <a:lnTo>
                    <a:pt x="97837" y="485307"/>
                  </a:lnTo>
                  <a:lnTo>
                    <a:pt x="64722" y="452065"/>
                  </a:lnTo>
                  <a:lnTo>
                    <a:pt x="37591" y="413568"/>
                  </a:lnTo>
                  <a:lnTo>
                    <a:pt x="17234" y="370593"/>
                  </a:lnTo>
                  <a:lnTo>
                    <a:pt x="4440" y="323917"/>
                  </a:lnTo>
                  <a:lnTo>
                    <a:pt x="0" y="274319"/>
                  </a:lnTo>
                  <a:lnTo>
                    <a:pt x="4440" y="224774"/>
                  </a:lnTo>
                  <a:lnTo>
                    <a:pt x="17234" y="178239"/>
                  </a:lnTo>
                  <a:lnTo>
                    <a:pt x="37591" y="135466"/>
                  </a:lnTo>
                  <a:lnTo>
                    <a:pt x="64722" y="97209"/>
                  </a:lnTo>
                  <a:lnTo>
                    <a:pt x="97837" y="64221"/>
                  </a:lnTo>
                  <a:lnTo>
                    <a:pt x="136143" y="37253"/>
                  </a:lnTo>
                  <a:lnTo>
                    <a:pt x="178853" y="17058"/>
                  </a:lnTo>
                  <a:lnTo>
                    <a:pt x="225175" y="4390"/>
                  </a:lnTo>
                  <a:lnTo>
                    <a:pt x="274319" y="0"/>
                  </a:lnTo>
                  <a:lnTo>
                    <a:pt x="323917" y="4390"/>
                  </a:lnTo>
                  <a:lnTo>
                    <a:pt x="370593" y="17058"/>
                  </a:lnTo>
                  <a:lnTo>
                    <a:pt x="413568" y="37253"/>
                  </a:lnTo>
                  <a:lnTo>
                    <a:pt x="452065" y="64221"/>
                  </a:lnTo>
                  <a:lnTo>
                    <a:pt x="485307" y="97209"/>
                  </a:lnTo>
                  <a:lnTo>
                    <a:pt x="512515" y="135466"/>
                  </a:lnTo>
                  <a:lnTo>
                    <a:pt x="532912" y="178239"/>
                  </a:lnTo>
                  <a:lnTo>
                    <a:pt x="545721" y="224774"/>
                  </a:lnTo>
                  <a:lnTo>
                    <a:pt x="550163" y="274319"/>
                  </a:lnTo>
                  <a:lnTo>
                    <a:pt x="545721" y="323917"/>
                  </a:lnTo>
                  <a:lnTo>
                    <a:pt x="532912" y="370593"/>
                  </a:lnTo>
                  <a:lnTo>
                    <a:pt x="512515" y="413568"/>
                  </a:lnTo>
                  <a:lnTo>
                    <a:pt x="485307" y="452065"/>
                  </a:lnTo>
                  <a:lnTo>
                    <a:pt x="452065" y="485307"/>
                  </a:lnTo>
                  <a:lnTo>
                    <a:pt x="413568" y="512515"/>
                  </a:lnTo>
                  <a:lnTo>
                    <a:pt x="370593" y="532912"/>
                  </a:lnTo>
                  <a:lnTo>
                    <a:pt x="323917" y="545721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7220" y="1981200"/>
              <a:ext cx="91439" cy="132587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92023" y="1999487"/>
              <a:ext cx="86868" cy="114300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92023" y="1597151"/>
              <a:ext cx="516636" cy="193548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33399" y="1633728"/>
              <a:ext cx="175260" cy="17525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69747" y="1633728"/>
              <a:ext cx="91439" cy="51816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92023" y="1621536"/>
              <a:ext cx="516636" cy="492251"/>
            </a:xfrm>
            <a:prstGeom prst="rect">
              <a:avLst/>
            </a:prstGeom>
          </p:spPr>
        </p:pic>
      </p:grpSp>
      <p:grpSp>
        <p:nvGrpSpPr>
          <p:cNvPr id="167" name="object 167" descr=""/>
          <p:cNvGrpSpPr/>
          <p:nvPr/>
        </p:nvGrpSpPr>
        <p:grpSpPr>
          <a:xfrm>
            <a:off x="4864608" y="4430267"/>
            <a:ext cx="668020" cy="666115"/>
            <a:chOff x="4864608" y="4430267"/>
            <a:chExt cx="668020" cy="666115"/>
          </a:xfrm>
        </p:grpSpPr>
        <p:pic>
          <p:nvPicPr>
            <p:cNvPr id="168" name="object 16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64608" y="4450080"/>
              <a:ext cx="664463" cy="646175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974336" y="4501896"/>
              <a:ext cx="143256" cy="10667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963668" y="4492751"/>
              <a:ext cx="568451" cy="603503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963668" y="4492751"/>
              <a:ext cx="198119" cy="131064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864608" y="4430267"/>
              <a:ext cx="667511" cy="22859"/>
            </a:xfrm>
            <a:prstGeom prst="rect">
              <a:avLst/>
            </a:prstGeom>
          </p:spPr>
        </p:pic>
        <p:sp>
          <p:nvSpPr>
            <p:cNvPr id="173" name="object 173" descr=""/>
            <p:cNvSpPr/>
            <p:nvPr/>
          </p:nvSpPr>
          <p:spPr>
            <a:xfrm>
              <a:off x="4925568" y="4489704"/>
              <a:ext cx="548640" cy="550545"/>
            </a:xfrm>
            <a:custGeom>
              <a:avLst/>
              <a:gdLst/>
              <a:ahLst/>
              <a:cxnLst/>
              <a:rect l="l" t="t" r="r" b="b"/>
              <a:pathLst>
                <a:path w="548639" h="550545">
                  <a:moveTo>
                    <a:pt x="274319" y="550163"/>
                  </a:moveTo>
                  <a:lnTo>
                    <a:pt x="224774" y="545723"/>
                  </a:lnTo>
                  <a:lnTo>
                    <a:pt x="178239" y="532929"/>
                  </a:lnTo>
                  <a:lnTo>
                    <a:pt x="135466" y="512571"/>
                  </a:lnTo>
                  <a:lnTo>
                    <a:pt x="97209" y="485441"/>
                  </a:lnTo>
                  <a:lnTo>
                    <a:pt x="64221" y="452326"/>
                  </a:lnTo>
                  <a:lnTo>
                    <a:pt x="37253" y="414019"/>
                  </a:lnTo>
                  <a:lnTo>
                    <a:pt x="17058" y="371310"/>
                  </a:lnTo>
                  <a:lnTo>
                    <a:pt x="4390" y="324988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464" y="4442"/>
                  </a:lnTo>
                  <a:lnTo>
                    <a:pt x="369786" y="17251"/>
                  </a:lnTo>
                  <a:lnTo>
                    <a:pt x="412495" y="37648"/>
                  </a:lnTo>
                  <a:lnTo>
                    <a:pt x="450802" y="64856"/>
                  </a:lnTo>
                  <a:lnTo>
                    <a:pt x="483917" y="98098"/>
                  </a:lnTo>
                  <a:lnTo>
                    <a:pt x="511047" y="136595"/>
                  </a:lnTo>
                  <a:lnTo>
                    <a:pt x="531405" y="179570"/>
                  </a:lnTo>
                  <a:lnTo>
                    <a:pt x="544199" y="226246"/>
                  </a:lnTo>
                  <a:lnTo>
                    <a:pt x="548639" y="275843"/>
                  </a:lnTo>
                  <a:lnTo>
                    <a:pt x="544199" y="324988"/>
                  </a:lnTo>
                  <a:lnTo>
                    <a:pt x="531405" y="371310"/>
                  </a:lnTo>
                  <a:lnTo>
                    <a:pt x="511047" y="414019"/>
                  </a:lnTo>
                  <a:lnTo>
                    <a:pt x="483917" y="452326"/>
                  </a:lnTo>
                  <a:lnTo>
                    <a:pt x="450802" y="485441"/>
                  </a:lnTo>
                  <a:lnTo>
                    <a:pt x="412495" y="512571"/>
                  </a:lnTo>
                  <a:lnTo>
                    <a:pt x="369786" y="532929"/>
                  </a:lnTo>
                  <a:lnTo>
                    <a:pt x="323464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997196" y="4559808"/>
              <a:ext cx="18287" cy="18288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382768" y="4559808"/>
              <a:ext cx="6096" cy="6095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7196" y="4559808"/>
              <a:ext cx="391667" cy="390143"/>
            </a:xfrm>
            <a:prstGeom prst="rect">
              <a:avLst/>
            </a:prstGeom>
          </p:spPr>
        </p:pic>
      </p:grpSp>
      <p:pic>
        <p:nvPicPr>
          <p:cNvPr id="177" name="object 177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178040" y="1577340"/>
            <a:ext cx="678180" cy="227075"/>
          </a:xfrm>
          <a:prstGeom prst="rect">
            <a:avLst/>
          </a:prstGeom>
        </p:spPr>
      </p:pic>
      <p:grpSp>
        <p:nvGrpSpPr>
          <p:cNvPr id="178" name="object 178" descr=""/>
          <p:cNvGrpSpPr/>
          <p:nvPr/>
        </p:nvGrpSpPr>
        <p:grpSpPr>
          <a:xfrm>
            <a:off x="7178040" y="1633727"/>
            <a:ext cx="680085" cy="638810"/>
            <a:chOff x="7178040" y="1633727"/>
            <a:chExt cx="680085" cy="638810"/>
          </a:xfrm>
        </p:grpSpPr>
        <p:pic>
          <p:nvPicPr>
            <p:cNvPr id="179" name="object 179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178040" y="2048255"/>
              <a:ext cx="132588" cy="220980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178040" y="1642871"/>
              <a:ext cx="74676" cy="502920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78040" y="1633727"/>
              <a:ext cx="85344" cy="195071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178040" y="2023871"/>
              <a:ext cx="85344" cy="132587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310628" y="1633727"/>
              <a:ext cx="547116" cy="542543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10628" y="2176271"/>
              <a:ext cx="547116" cy="96012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7237476" y="1638299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09" h="574675">
                  <a:moveTo>
                    <a:pt x="280416" y="574548"/>
                  </a:moveTo>
                  <a:lnTo>
                    <a:pt x="234790" y="570762"/>
                  </a:lnTo>
                  <a:lnTo>
                    <a:pt x="191560" y="559807"/>
                  </a:lnTo>
                  <a:lnTo>
                    <a:pt x="151293" y="542287"/>
                  </a:lnTo>
                  <a:lnTo>
                    <a:pt x="114556" y="518806"/>
                  </a:lnTo>
                  <a:lnTo>
                    <a:pt x="81915" y="489965"/>
                  </a:lnTo>
                  <a:lnTo>
                    <a:pt x="53937" y="456370"/>
                  </a:lnTo>
                  <a:lnTo>
                    <a:pt x="31190" y="418624"/>
                  </a:lnTo>
                  <a:lnTo>
                    <a:pt x="14240" y="377330"/>
                  </a:lnTo>
                  <a:lnTo>
                    <a:pt x="3654" y="333091"/>
                  </a:lnTo>
                  <a:lnTo>
                    <a:pt x="0" y="286512"/>
                  </a:lnTo>
                  <a:lnTo>
                    <a:pt x="3654" y="239975"/>
                  </a:lnTo>
                  <a:lnTo>
                    <a:pt x="14240" y="195852"/>
                  </a:lnTo>
                  <a:lnTo>
                    <a:pt x="31190" y="154728"/>
                  </a:lnTo>
                  <a:lnTo>
                    <a:pt x="53937" y="117189"/>
                  </a:lnTo>
                  <a:lnTo>
                    <a:pt x="81915" y="83820"/>
                  </a:lnTo>
                  <a:lnTo>
                    <a:pt x="114556" y="55205"/>
                  </a:lnTo>
                  <a:lnTo>
                    <a:pt x="151293" y="31930"/>
                  </a:lnTo>
                  <a:lnTo>
                    <a:pt x="191560" y="14581"/>
                  </a:lnTo>
                  <a:lnTo>
                    <a:pt x="234790" y="3742"/>
                  </a:lnTo>
                  <a:lnTo>
                    <a:pt x="280416" y="0"/>
                  </a:lnTo>
                  <a:lnTo>
                    <a:pt x="326454" y="3742"/>
                  </a:lnTo>
                  <a:lnTo>
                    <a:pt x="370015" y="14581"/>
                  </a:lnTo>
                  <a:lnTo>
                    <a:pt x="410539" y="31930"/>
                  </a:lnTo>
                  <a:lnTo>
                    <a:pt x="447470" y="55205"/>
                  </a:lnTo>
                  <a:lnTo>
                    <a:pt x="480250" y="83820"/>
                  </a:lnTo>
                  <a:lnTo>
                    <a:pt x="508321" y="117189"/>
                  </a:lnTo>
                  <a:lnTo>
                    <a:pt x="531124" y="154728"/>
                  </a:lnTo>
                  <a:lnTo>
                    <a:pt x="548103" y="195852"/>
                  </a:lnTo>
                  <a:lnTo>
                    <a:pt x="558699" y="239975"/>
                  </a:lnTo>
                  <a:lnTo>
                    <a:pt x="562356" y="286512"/>
                  </a:lnTo>
                  <a:lnTo>
                    <a:pt x="558699" y="333091"/>
                  </a:lnTo>
                  <a:lnTo>
                    <a:pt x="548103" y="377330"/>
                  </a:lnTo>
                  <a:lnTo>
                    <a:pt x="531124" y="418624"/>
                  </a:lnTo>
                  <a:lnTo>
                    <a:pt x="508321" y="456370"/>
                  </a:lnTo>
                  <a:lnTo>
                    <a:pt x="480250" y="489965"/>
                  </a:lnTo>
                  <a:lnTo>
                    <a:pt x="447470" y="518806"/>
                  </a:lnTo>
                  <a:lnTo>
                    <a:pt x="410539" y="542287"/>
                  </a:lnTo>
                  <a:lnTo>
                    <a:pt x="370015" y="559807"/>
                  </a:lnTo>
                  <a:lnTo>
                    <a:pt x="326454" y="570762"/>
                  </a:lnTo>
                  <a:lnTo>
                    <a:pt x="280416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59624" y="2156459"/>
              <a:ext cx="155448" cy="19812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606284" y="1667255"/>
              <a:ext cx="211835" cy="533400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281672" y="2083307"/>
              <a:ext cx="150876" cy="117347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281672" y="1667255"/>
              <a:ext cx="114300" cy="102108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81672" y="1667255"/>
              <a:ext cx="518160" cy="533400"/>
            </a:xfrm>
            <a:prstGeom prst="rect">
              <a:avLst/>
            </a:prstGeom>
          </p:spPr>
        </p:pic>
      </p:grpSp>
      <p:grpSp>
        <p:nvGrpSpPr>
          <p:cNvPr id="191" name="object 191" descr=""/>
          <p:cNvGrpSpPr/>
          <p:nvPr/>
        </p:nvGrpSpPr>
        <p:grpSpPr>
          <a:xfrm>
            <a:off x="4876800" y="1565148"/>
            <a:ext cx="678180" cy="693420"/>
            <a:chOff x="4876800" y="1565148"/>
            <a:chExt cx="678180" cy="693420"/>
          </a:xfrm>
        </p:grpSpPr>
        <p:pic>
          <p:nvPicPr>
            <p:cNvPr id="192" name="object 192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876800" y="1565148"/>
              <a:ext cx="678180" cy="693419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82183" y="1633728"/>
              <a:ext cx="272796" cy="522731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963667" y="1633728"/>
              <a:ext cx="188976" cy="155447"/>
            </a:xfrm>
            <a:prstGeom prst="rect">
              <a:avLst/>
            </a:prstGeom>
          </p:spPr>
        </p:pic>
        <p:sp>
          <p:nvSpPr>
            <p:cNvPr id="195" name="object 195" descr=""/>
            <p:cNvSpPr/>
            <p:nvPr/>
          </p:nvSpPr>
          <p:spPr>
            <a:xfrm>
              <a:off x="4936235" y="1626108"/>
              <a:ext cx="563880" cy="574675"/>
            </a:xfrm>
            <a:custGeom>
              <a:avLst/>
              <a:gdLst/>
              <a:ahLst/>
              <a:cxnLst/>
              <a:rect l="l" t="t" r="r" b="b"/>
              <a:pathLst>
                <a:path w="563879" h="574675">
                  <a:moveTo>
                    <a:pt x="281940" y="574548"/>
                  </a:moveTo>
                  <a:lnTo>
                    <a:pt x="236271" y="570762"/>
                  </a:lnTo>
                  <a:lnTo>
                    <a:pt x="192926" y="559807"/>
                  </a:lnTo>
                  <a:lnTo>
                    <a:pt x="152488" y="542287"/>
                  </a:lnTo>
                  <a:lnTo>
                    <a:pt x="115543" y="518806"/>
                  </a:lnTo>
                  <a:lnTo>
                    <a:pt x="82677" y="489965"/>
                  </a:lnTo>
                  <a:lnTo>
                    <a:pt x="54473" y="456370"/>
                  </a:lnTo>
                  <a:lnTo>
                    <a:pt x="31519" y="418624"/>
                  </a:lnTo>
                  <a:lnTo>
                    <a:pt x="14398" y="377330"/>
                  </a:lnTo>
                  <a:lnTo>
                    <a:pt x="3697" y="333091"/>
                  </a:lnTo>
                  <a:lnTo>
                    <a:pt x="0" y="286512"/>
                  </a:lnTo>
                  <a:lnTo>
                    <a:pt x="3697" y="239975"/>
                  </a:lnTo>
                  <a:lnTo>
                    <a:pt x="14398" y="195852"/>
                  </a:lnTo>
                  <a:lnTo>
                    <a:pt x="31519" y="154728"/>
                  </a:lnTo>
                  <a:lnTo>
                    <a:pt x="54473" y="117189"/>
                  </a:lnTo>
                  <a:lnTo>
                    <a:pt x="82677" y="83820"/>
                  </a:lnTo>
                  <a:lnTo>
                    <a:pt x="115543" y="55205"/>
                  </a:lnTo>
                  <a:lnTo>
                    <a:pt x="152488" y="31930"/>
                  </a:lnTo>
                  <a:lnTo>
                    <a:pt x="192926" y="14581"/>
                  </a:lnTo>
                  <a:lnTo>
                    <a:pt x="236271" y="3742"/>
                  </a:lnTo>
                  <a:lnTo>
                    <a:pt x="281940" y="0"/>
                  </a:lnTo>
                  <a:lnTo>
                    <a:pt x="327608" y="3742"/>
                  </a:lnTo>
                  <a:lnTo>
                    <a:pt x="370953" y="14581"/>
                  </a:lnTo>
                  <a:lnTo>
                    <a:pt x="411391" y="31930"/>
                  </a:lnTo>
                  <a:lnTo>
                    <a:pt x="448336" y="55205"/>
                  </a:lnTo>
                  <a:lnTo>
                    <a:pt x="481202" y="83820"/>
                  </a:lnTo>
                  <a:lnTo>
                    <a:pt x="509406" y="117189"/>
                  </a:lnTo>
                  <a:lnTo>
                    <a:pt x="532360" y="154728"/>
                  </a:lnTo>
                  <a:lnTo>
                    <a:pt x="549481" y="195852"/>
                  </a:lnTo>
                  <a:lnTo>
                    <a:pt x="560182" y="239975"/>
                  </a:lnTo>
                  <a:lnTo>
                    <a:pt x="563880" y="286512"/>
                  </a:lnTo>
                  <a:lnTo>
                    <a:pt x="560182" y="333091"/>
                  </a:lnTo>
                  <a:lnTo>
                    <a:pt x="549481" y="377330"/>
                  </a:lnTo>
                  <a:lnTo>
                    <a:pt x="532360" y="418624"/>
                  </a:lnTo>
                  <a:lnTo>
                    <a:pt x="509406" y="456370"/>
                  </a:lnTo>
                  <a:lnTo>
                    <a:pt x="481202" y="489965"/>
                  </a:lnTo>
                  <a:lnTo>
                    <a:pt x="448336" y="518806"/>
                  </a:lnTo>
                  <a:lnTo>
                    <a:pt x="411391" y="542287"/>
                  </a:lnTo>
                  <a:lnTo>
                    <a:pt x="370953" y="559807"/>
                  </a:lnTo>
                  <a:lnTo>
                    <a:pt x="327608" y="570762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965192" y="2156459"/>
              <a:ext cx="227075" cy="44195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245607" y="2156459"/>
              <a:ext cx="228600" cy="44195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70576" y="2034540"/>
              <a:ext cx="103631" cy="12191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65192" y="2040636"/>
              <a:ext cx="100583" cy="115823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965192" y="1650491"/>
              <a:ext cx="137159" cy="135636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332476" y="1650491"/>
              <a:ext cx="141731" cy="141732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65192" y="1650491"/>
              <a:ext cx="509015" cy="550163"/>
            </a:xfrm>
            <a:prstGeom prst="rect">
              <a:avLst/>
            </a:prstGeom>
          </p:spPr>
        </p:pic>
      </p:grpSp>
      <p:grpSp>
        <p:nvGrpSpPr>
          <p:cNvPr id="203" name="object 203" descr=""/>
          <p:cNvGrpSpPr/>
          <p:nvPr/>
        </p:nvGrpSpPr>
        <p:grpSpPr>
          <a:xfrm>
            <a:off x="114300" y="4396740"/>
            <a:ext cx="680085" cy="692150"/>
            <a:chOff x="114300" y="4396740"/>
            <a:chExt cx="680085" cy="692150"/>
          </a:xfrm>
        </p:grpSpPr>
        <p:pic>
          <p:nvPicPr>
            <p:cNvPr id="204" name="object 204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4300" y="4396740"/>
              <a:ext cx="679704" cy="691895"/>
            </a:xfrm>
            <a:prstGeom prst="rect">
              <a:avLst/>
            </a:prstGeom>
          </p:spPr>
        </p:pic>
        <p:sp>
          <p:nvSpPr>
            <p:cNvPr id="205" name="object 205" descr=""/>
            <p:cNvSpPr/>
            <p:nvPr/>
          </p:nvSpPr>
          <p:spPr>
            <a:xfrm>
              <a:off x="173735" y="4457699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10" h="574675">
                  <a:moveTo>
                    <a:pt x="281940" y="574548"/>
                  </a:moveTo>
                  <a:lnTo>
                    <a:pt x="236271" y="570762"/>
                  </a:lnTo>
                  <a:lnTo>
                    <a:pt x="192926" y="559807"/>
                  </a:lnTo>
                  <a:lnTo>
                    <a:pt x="152488" y="542287"/>
                  </a:lnTo>
                  <a:lnTo>
                    <a:pt x="115543" y="518806"/>
                  </a:lnTo>
                  <a:lnTo>
                    <a:pt x="82677" y="489965"/>
                  </a:lnTo>
                  <a:lnTo>
                    <a:pt x="54473" y="456370"/>
                  </a:lnTo>
                  <a:lnTo>
                    <a:pt x="31519" y="418624"/>
                  </a:lnTo>
                  <a:lnTo>
                    <a:pt x="14398" y="377330"/>
                  </a:lnTo>
                  <a:lnTo>
                    <a:pt x="3697" y="333091"/>
                  </a:lnTo>
                  <a:lnTo>
                    <a:pt x="0" y="286512"/>
                  </a:lnTo>
                  <a:lnTo>
                    <a:pt x="3697" y="239975"/>
                  </a:lnTo>
                  <a:lnTo>
                    <a:pt x="14398" y="195852"/>
                  </a:lnTo>
                  <a:lnTo>
                    <a:pt x="31519" y="154728"/>
                  </a:lnTo>
                  <a:lnTo>
                    <a:pt x="54473" y="117189"/>
                  </a:lnTo>
                  <a:lnTo>
                    <a:pt x="82677" y="83820"/>
                  </a:lnTo>
                  <a:lnTo>
                    <a:pt x="115543" y="55205"/>
                  </a:lnTo>
                  <a:lnTo>
                    <a:pt x="152488" y="31930"/>
                  </a:lnTo>
                  <a:lnTo>
                    <a:pt x="192926" y="14581"/>
                  </a:lnTo>
                  <a:lnTo>
                    <a:pt x="236271" y="3742"/>
                  </a:lnTo>
                  <a:lnTo>
                    <a:pt x="281940" y="0"/>
                  </a:lnTo>
                  <a:lnTo>
                    <a:pt x="327565" y="3742"/>
                  </a:lnTo>
                  <a:lnTo>
                    <a:pt x="370795" y="14581"/>
                  </a:lnTo>
                  <a:lnTo>
                    <a:pt x="411062" y="31930"/>
                  </a:lnTo>
                  <a:lnTo>
                    <a:pt x="447799" y="55205"/>
                  </a:lnTo>
                  <a:lnTo>
                    <a:pt x="480440" y="83820"/>
                  </a:lnTo>
                  <a:lnTo>
                    <a:pt x="508418" y="117189"/>
                  </a:lnTo>
                  <a:lnTo>
                    <a:pt x="531165" y="154728"/>
                  </a:lnTo>
                  <a:lnTo>
                    <a:pt x="548115" y="195852"/>
                  </a:lnTo>
                  <a:lnTo>
                    <a:pt x="558701" y="239975"/>
                  </a:lnTo>
                  <a:lnTo>
                    <a:pt x="562356" y="286512"/>
                  </a:lnTo>
                  <a:lnTo>
                    <a:pt x="558701" y="333091"/>
                  </a:lnTo>
                  <a:lnTo>
                    <a:pt x="548115" y="377330"/>
                  </a:lnTo>
                  <a:lnTo>
                    <a:pt x="531165" y="418624"/>
                  </a:lnTo>
                  <a:lnTo>
                    <a:pt x="508418" y="456370"/>
                  </a:lnTo>
                  <a:lnTo>
                    <a:pt x="480440" y="489965"/>
                  </a:lnTo>
                  <a:lnTo>
                    <a:pt x="447799" y="518806"/>
                  </a:lnTo>
                  <a:lnTo>
                    <a:pt x="411062" y="542287"/>
                  </a:lnTo>
                  <a:lnTo>
                    <a:pt x="370795" y="559807"/>
                  </a:lnTo>
                  <a:lnTo>
                    <a:pt x="327565" y="570762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48639" y="5015484"/>
              <a:ext cx="187452" cy="1523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3212" y="4780788"/>
              <a:ext cx="182879" cy="234695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6971" y="4465319"/>
              <a:ext cx="228600" cy="551687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24256" y="4465319"/>
              <a:ext cx="211835" cy="27432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89787" y="4492752"/>
              <a:ext cx="146304" cy="214883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73735" y="4465827"/>
              <a:ext cx="562355" cy="551179"/>
            </a:xfrm>
            <a:prstGeom prst="rect">
              <a:avLst/>
            </a:prstGeom>
          </p:spPr>
        </p:pic>
      </p:grpSp>
      <p:grpSp>
        <p:nvGrpSpPr>
          <p:cNvPr id="212" name="object 212" descr=""/>
          <p:cNvGrpSpPr/>
          <p:nvPr/>
        </p:nvGrpSpPr>
        <p:grpSpPr>
          <a:xfrm>
            <a:off x="3310127" y="1839214"/>
            <a:ext cx="553720" cy="136525"/>
            <a:chOff x="3310127" y="1839214"/>
            <a:chExt cx="553720" cy="136525"/>
          </a:xfrm>
        </p:grpSpPr>
        <p:pic>
          <p:nvPicPr>
            <p:cNvPr id="213" name="object 213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310127" y="1839468"/>
              <a:ext cx="85344" cy="135636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3419856" y="1839226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4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4" h="136525">
                  <a:moveTo>
                    <a:pt x="158483" y="495"/>
                  </a:moveTo>
                  <a:lnTo>
                    <a:pt x="83807" y="495"/>
                  </a:lnTo>
                  <a:lnTo>
                    <a:pt x="83807" y="24625"/>
                  </a:lnTo>
                  <a:lnTo>
                    <a:pt x="108191" y="24625"/>
                  </a:lnTo>
                  <a:lnTo>
                    <a:pt x="108191" y="136385"/>
                  </a:lnTo>
                  <a:lnTo>
                    <a:pt x="134099" y="136385"/>
                  </a:lnTo>
                  <a:lnTo>
                    <a:pt x="134099" y="24625"/>
                  </a:lnTo>
                  <a:lnTo>
                    <a:pt x="158483" y="24625"/>
                  </a:lnTo>
                  <a:lnTo>
                    <a:pt x="158483" y="495"/>
                  </a:lnTo>
                  <a:close/>
                </a:path>
                <a:path w="329564" h="136525">
                  <a:moveTo>
                    <a:pt x="237744" y="495"/>
                  </a:moveTo>
                  <a:lnTo>
                    <a:pt x="163068" y="495"/>
                  </a:lnTo>
                  <a:lnTo>
                    <a:pt x="163068" y="24625"/>
                  </a:lnTo>
                  <a:lnTo>
                    <a:pt x="187452" y="24625"/>
                  </a:lnTo>
                  <a:lnTo>
                    <a:pt x="187452" y="136385"/>
                  </a:lnTo>
                  <a:lnTo>
                    <a:pt x="213360" y="136385"/>
                  </a:lnTo>
                  <a:lnTo>
                    <a:pt x="213360" y="24625"/>
                  </a:lnTo>
                  <a:lnTo>
                    <a:pt x="237744" y="24625"/>
                  </a:lnTo>
                  <a:lnTo>
                    <a:pt x="237744" y="495"/>
                  </a:lnTo>
                  <a:close/>
                </a:path>
                <a:path w="329564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773423" y="1839468"/>
              <a:ext cx="89916" cy="135636"/>
            </a:xfrm>
            <a:prstGeom prst="rect">
              <a:avLst/>
            </a:prstGeom>
          </p:spPr>
        </p:pic>
      </p:grpSp>
      <p:grpSp>
        <p:nvGrpSpPr>
          <p:cNvPr id="216" name="object 216" descr=""/>
          <p:cNvGrpSpPr/>
          <p:nvPr/>
        </p:nvGrpSpPr>
        <p:grpSpPr>
          <a:xfrm>
            <a:off x="3919727" y="1839214"/>
            <a:ext cx="393700" cy="136525"/>
            <a:chOff x="3919727" y="1839214"/>
            <a:chExt cx="393700" cy="136525"/>
          </a:xfrm>
        </p:grpSpPr>
        <p:pic>
          <p:nvPicPr>
            <p:cNvPr id="217" name="object 217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919727" y="1839468"/>
              <a:ext cx="188976" cy="136143"/>
            </a:xfrm>
            <a:prstGeom prst="rect">
              <a:avLst/>
            </a:prstGeom>
          </p:spPr>
        </p:pic>
        <p:pic>
          <p:nvPicPr>
            <p:cNvPr id="218" name="object 218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130039" y="1839468"/>
              <a:ext cx="88392" cy="135636"/>
            </a:xfrm>
            <a:prstGeom prst="rect">
              <a:avLst/>
            </a:prstGeom>
          </p:spPr>
        </p:pic>
        <p:sp>
          <p:nvSpPr>
            <p:cNvPr id="219" name="object 219" descr=""/>
            <p:cNvSpPr/>
            <p:nvPr/>
          </p:nvSpPr>
          <p:spPr>
            <a:xfrm>
              <a:off x="4239755" y="1839226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0" name="object 220" descr=""/>
          <p:cNvSpPr/>
          <p:nvPr/>
        </p:nvSpPr>
        <p:spPr>
          <a:xfrm>
            <a:off x="4387596" y="1837956"/>
            <a:ext cx="299085" cy="137160"/>
          </a:xfrm>
          <a:custGeom>
            <a:avLst/>
            <a:gdLst/>
            <a:ahLst/>
            <a:cxnLst/>
            <a:rect l="l" t="t" r="r" b="b"/>
            <a:pathLst>
              <a:path w="299085" h="137160">
                <a:moveTo>
                  <a:pt x="63995" y="112763"/>
                </a:moveTo>
                <a:lnTo>
                  <a:pt x="25895" y="112763"/>
                </a:lnTo>
                <a:lnTo>
                  <a:pt x="25895" y="1003"/>
                </a:lnTo>
                <a:lnTo>
                  <a:pt x="0" y="1003"/>
                </a:lnTo>
                <a:lnTo>
                  <a:pt x="0" y="112763"/>
                </a:lnTo>
                <a:lnTo>
                  <a:pt x="0" y="136893"/>
                </a:lnTo>
                <a:lnTo>
                  <a:pt x="63995" y="136893"/>
                </a:lnTo>
                <a:lnTo>
                  <a:pt x="63995" y="112763"/>
                </a:lnTo>
                <a:close/>
              </a:path>
              <a:path w="299085" h="137160">
                <a:moveTo>
                  <a:pt x="106667" y="0"/>
                </a:moveTo>
                <a:lnTo>
                  <a:pt x="79235" y="0"/>
                </a:lnTo>
                <a:lnTo>
                  <a:pt x="79235" y="137160"/>
                </a:lnTo>
                <a:lnTo>
                  <a:pt x="106667" y="137160"/>
                </a:lnTo>
                <a:lnTo>
                  <a:pt x="106667" y="0"/>
                </a:lnTo>
                <a:close/>
              </a:path>
              <a:path w="299085" h="137160">
                <a:moveTo>
                  <a:pt x="202692" y="1270"/>
                </a:moveTo>
                <a:lnTo>
                  <a:pt x="135636" y="1270"/>
                </a:lnTo>
                <a:lnTo>
                  <a:pt x="135636" y="25400"/>
                </a:lnTo>
                <a:lnTo>
                  <a:pt x="135636" y="52070"/>
                </a:lnTo>
                <a:lnTo>
                  <a:pt x="135636" y="76200"/>
                </a:lnTo>
                <a:lnTo>
                  <a:pt x="135636" y="137160"/>
                </a:lnTo>
                <a:lnTo>
                  <a:pt x="161544" y="137160"/>
                </a:lnTo>
                <a:lnTo>
                  <a:pt x="161544" y="76200"/>
                </a:lnTo>
                <a:lnTo>
                  <a:pt x="202692" y="76200"/>
                </a:lnTo>
                <a:lnTo>
                  <a:pt x="202692" y="52070"/>
                </a:lnTo>
                <a:lnTo>
                  <a:pt x="161544" y="52070"/>
                </a:lnTo>
                <a:lnTo>
                  <a:pt x="161544" y="25400"/>
                </a:lnTo>
                <a:lnTo>
                  <a:pt x="202692" y="25400"/>
                </a:lnTo>
                <a:lnTo>
                  <a:pt x="202692" y="1270"/>
                </a:lnTo>
                <a:close/>
              </a:path>
              <a:path w="299085" h="137160">
                <a:moveTo>
                  <a:pt x="298704" y="1270"/>
                </a:moveTo>
                <a:lnTo>
                  <a:pt x="225552" y="1270"/>
                </a:lnTo>
                <a:lnTo>
                  <a:pt x="225552" y="25400"/>
                </a:lnTo>
                <a:lnTo>
                  <a:pt x="225552" y="52070"/>
                </a:lnTo>
                <a:lnTo>
                  <a:pt x="225552" y="76200"/>
                </a:lnTo>
                <a:lnTo>
                  <a:pt x="225552" y="113030"/>
                </a:lnTo>
                <a:lnTo>
                  <a:pt x="225552" y="137160"/>
                </a:lnTo>
                <a:lnTo>
                  <a:pt x="298704" y="137160"/>
                </a:lnTo>
                <a:lnTo>
                  <a:pt x="298704" y="113030"/>
                </a:lnTo>
                <a:lnTo>
                  <a:pt x="251460" y="113030"/>
                </a:lnTo>
                <a:lnTo>
                  <a:pt x="251460" y="76200"/>
                </a:lnTo>
                <a:lnTo>
                  <a:pt x="298704" y="76200"/>
                </a:lnTo>
                <a:lnTo>
                  <a:pt x="298704" y="52070"/>
                </a:lnTo>
                <a:lnTo>
                  <a:pt x="251460" y="52070"/>
                </a:lnTo>
                <a:lnTo>
                  <a:pt x="251460" y="25400"/>
                </a:lnTo>
                <a:lnTo>
                  <a:pt x="298704" y="25400"/>
                </a:lnTo>
                <a:lnTo>
                  <a:pt x="298704" y="1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1" name="object 221" descr=""/>
          <p:cNvGrpSpPr/>
          <p:nvPr/>
        </p:nvGrpSpPr>
        <p:grpSpPr>
          <a:xfrm>
            <a:off x="2546603" y="4430267"/>
            <a:ext cx="668020" cy="666115"/>
            <a:chOff x="2546603" y="4430267"/>
            <a:chExt cx="668020" cy="666115"/>
          </a:xfrm>
        </p:grpSpPr>
        <p:pic>
          <p:nvPicPr>
            <p:cNvPr id="222" name="object 222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546603" y="4450080"/>
              <a:ext cx="664464" cy="646175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625851" y="4978907"/>
              <a:ext cx="118872" cy="25908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616708" y="4492751"/>
              <a:ext cx="227075" cy="198120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616708" y="4492751"/>
              <a:ext cx="597408" cy="603503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546603" y="4492751"/>
              <a:ext cx="21336" cy="603503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46603" y="4430267"/>
              <a:ext cx="667512" cy="22859"/>
            </a:xfrm>
            <a:prstGeom prst="rect">
              <a:avLst/>
            </a:prstGeom>
          </p:spPr>
        </p:pic>
        <p:sp>
          <p:nvSpPr>
            <p:cNvPr id="228" name="object 228" descr=""/>
            <p:cNvSpPr/>
            <p:nvPr/>
          </p:nvSpPr>
          <p:spPr>
            <a:xfrm>
              <a:off x="2606040" y="448970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4319" y="550163"/>
                  </a:moveTo>
                  <a:lnTo>
                    <a:pt x="225175" y="545723"/>
                  </a:lnTo>
                  <a:lnTo>
                    <a:pt x="178853" y="532929"/>
                  </a:lnTo>
                  <a:lnTo>
                    <a:pt x="136143" y="512571"/>
                  </a:lnTo>
                  <a:lnTo>
                    <a:pt x="97837" y="485441"/>
                  </a:lnTo>
                  <a:lnTo>
                    <a:pt x="64722" y="452326"/>
                  </a:lnTo>
                  <a:lnTo>
                    <a:pt x="37591" y="414019"/>
                  </a:lnTo>
                  <a:lnTo>
                    <a:pt x="17234" y="371310"/>
                  </a:lnTo>
                  <a:lnTo>
                    <a:pt x="4440" y="324988"/>
                  </a:lnTo>
                  <a:lnTo>
                    <a:pt x="0" y="275843"/>
                  </a:lnTo>
                  <a:lnTo>
                    <a:pt x="4440" y="226246"/>
                  </a:lnTo>
                  <a:lnTo>
                    <a:pt x="17234" y="179570"/>
                  </a:lnTo>
                  <a:lnTo>
                    <a:pt x="37591" y="136595"/>
                  </a:lnTo>
                  <a:lnTo>
                    <a:pt x="64722" y="98098"/>
                  </a:lnTo>
                  <a:lnTo>
                    <a:pt x="97837" y="64856"/>
                  </a:lnTo>
                  <a:lnTo>
                    <a:pt x="136143" y="37648"/>
                  </a:lnTo>
                  <a:lnTo>
                    <a:pt x="178853" y="17251"/>
                  </a:lnTo>
                  <a:lnTo>
                    <a:pt x="225175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4988"/>
                  </a:lnTo>
                  <a:lnTo>
                    <a:pt x="532912" y="371310"/>
                  </a:lnTo>
                  <a:lnTo>
                    <a:pt x="512515" y="414019"/>
                  </a:lnTo>
                  <a:lnTo>
                    <a:pt x="485307" y="452326"/>
                  </a:lnTo>
                  <a:lnTo>
                    <a:pt x="452065" y="485441"/>
                  </a:lnTo>
                  <a:lnTo>
                    <a:pt x="413568" y="512571"/>
                  </a:lnTo>
                  <a:lnTo>
                    <a:pt x="370593" y="532929"/>
                  </a:lnTo>
                  <a:lnTo>
                    <a:pt x="323917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625851" y="4506467"/>
              <a:ext cx="161544" cy="155448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974848" y="4506467"/>
              <a:ext cx="124967" cy="89916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625851" y="4870703"/>
              <a:ext cx="80772" cy="108203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057143" y="4934712"/>
              <a:ext cx="42672" cy="44195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625851" y="4506467"/>
              <a:ext cx="473964" cy="472439"/>
            </a:xfrm>
            <a:prstGeom prst="rect">
              <a:avLst/>
            </a:prstGeom>
          </p:spPr>
        </p:pic>
      </p:grpSp>
      <p:grpSp>
        <p:nvGrpSpPr>
          <p:cNvPr id="234" name="object 234" descr=""/>
          <p:cNvGrpSpPr/>
          <p:nvPr/>
        </p:nvGrpSpPr>
        <p:grpSpPr>
          <a:xfrm>
            <a:off x="7214616" y="4430267"/>
            <a:ext cx="668020" cy="666115"/>
            <a:chOff x="7214616" y="4430267"/>
            <a:chExt cx="668020" cy="666115"/>
          </a:xfrm>
        </p:grpSpPr>
        <p:pic>
          <p:nvPicPr>
            <p:cNvPr id="235" name="object 235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214616" y="4450080"/>
              <a:ext cx="664464" cy="646175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321296" y="4501896"/>
              <a:ext cx="146303" cy="109727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321296" y="4919471"/>
              <a:ext cx="91439" cy="85344"/>
            </a:xfrm>
            <a:prstGeom prst="rect">
              <a:avLst/>
            </a:prstGeom>
          </p:spPr>
        </p:pic>
        <p:pic>
          <p:nvPicPr>
            <p:cNvPr id="238" name="object 238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310628" y="4492751"/>
              <a:ext cx="571500" cy="603503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310628" y="4492751"/>
              <a:ext cx="201167" cy="135636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14616" y="4430267"/>
              <a:ext cx="667512" cy="22859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7274052" y="448970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843" y="550163"/>
                  </a:moveTo>
                  <a:lnTo>
                    <a:pt x="226246" y="545723"/>
                  </a:lnTo>
                  <a:lnTo>
                    <a:pt x="179570" y="532929"/>
                  </a:lnTo>
                  <a:lnTo>
                    <a:pt x="136595" y="512571"/>
                  </a:lnTo>
                  <a:lnTo>
                    <a:pt x="98098" y="485441"/>
                  </a:lnTo>
                  <a:lnTo>
                    <a:pt x="64856" y="452326"/>
                  </a:lnTo>
                  <a:lnTo>
                    <a:pt x="37648" y="414019"/>
                  </a:lnTo>
                  <a:lnTo>
                    <a:pt x="17251" y="371310"/>
                  </a:lnTo>
                  <a:lnTo>
                    <a:pt x="4442" y="324988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324988" y="4442"/>
                  </a:lnTo>
                  <a:lnTo>
                    <a:pt x="371310" y="17251"/>
                  </a:lnTo>
                  <a:lnTo>
                    <a:pt x="414019" y="37648"/>
                  </a:lnTo>
                  <a:lnTo>
                    <a:pt x="452326" y="64856"/>
                  </a:lnTo>
                  <a:lnTo>
                    <a:pt x="485441" y="98098"/>
                  </a:lnTo>
                  <a:lnTo>
                    <a:pt x="512571" y="136595"/>
                  </a:lnTo>
                  <a:lnTo>
                    <a:pt x="532929" y="179570"/>
                  </a:lnTo>
                  <a:lnTo>
                    <a:pt x="545723" y="226246"/>
                  </a:lnTo>
                  <a:lnTo>
                    <a:pt x="550163" y="275843"/>
                  </a:lnTo>
                  <a:lnTo>
                    <a:pt x="545723" y="324988"/>
                  </a:lnTo>
                  <a:lnTo>
                    <a:pt x="532929" y="371310"/>
                  </a:lnTo>
                  <a:lnTo>
                    <a:pt x="512571" y="414019"/>
                  </a:lnTo>
                  <a:lnTo>
                    <a:pt x="485441" y="452326"/>
                  </a:lnTo>
                  <a:lnTo>
                    <a:pt x="452326" y="485441"/>
                  </a:lnTo>
                  <a:lnTo>
                    <a:pt x="414019" y="512571"/>
                  </a:lnTo>
                  <a:lnTo>
                    <a:pt x="371310" y="532929"/>
                  </a:lnTo>
                  <a:lnTo>
                    <a:pt x="324988" y="545723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741920" y="4568951"/>
              <a:ext cx="28956" cy="32004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743444" y="4930139"/>
              <a:ext cx="27432" cy="30480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380732" y="4568951"/>
              <a:ext cx="390144" cy="391667"/>
            </a:xfrm>
            <a:prstGeom prst="rect">
              <a:avLst/>
            </a:prstGeom>
          </p:spPr>
        </p:pic>
      </p:grpSp>
      <p:grpSp>
        <p:nvGrpSpPr>
          <p:cNvPr id="245" name="object 245" descr=""/>
          <p:cNvGrpSpPr/>
          <p:nvPr/>
        </p:nvGrpSpPr>
        <p:grpSpPr>
          <a:xfrm>
            <a:off x="2535935" y="1575816"/>
            <a:ext cx="664845" cy="666115"/>
            <a:chOff x="2535935" y="1575816"/>
            <a:chExt cx="664845" cy="666115"/>
          </a:xfrm>
        </p:grpSpPr>
        <p:pic>
          <p:nvPicPr>
            <p:cNvPr id="246" name="object 246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537459" y="1575816"/>
              <a:ext cx="662940" cy="665987"/>
            </a:xfrm>
            <a:prstGeom prst="rect">
              <a:avLst/>
            </a:prstGeom>
          </p:spPr>
        </p:pic>
        <p:pic>
          <p:nvPicPr>
            <p:cNvPr id="247" name="object 247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16708" y="1633728"/>
              <a:ext cx="583691" cy="608075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616708" y="2176271"/>
              <a:ext cx="230124" cy="65532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897124" y="2176271"/>
              <a:ext cx="303275" cy="10668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535935" y="1633728"/>
              <a:ext cx="32004" cy="608075"/>
            </a:xfrm>
            <a:prstGeom prst="rect">
              <a:avLst/>
            </a:prstGeom>
          </p:spPr>
        </p:pic>
        <p:sp>
          <p:nvSpPr>
            <p:cNvPr id="251" name="object 251" descr=""/>
            <p:cNvSpPr/>
            <p:nvPr/>
          </p:nvSpPr>
          <p:spPr>
            <a:xfrm>
              <a:off x="2596896" y="1635252"/>
              <a:ext cx="548640" cy="551815"/>
            </a:xfrm>
            <a:custGeom>
              <a:avLst/>
              <a:gdLst/>
              <a:ahLst/>
              <a:cxnLst/>
              <a:rect l="l" t="t" r="r" b="b"/>
              <a:pathLst>
                <a:path w="548639" h="551814">
                  <a:moveTo>
                    <a:pt x="274319" y="551687"/>
                  </a:moveTo>
                  <a:lnTo>
                    <a:pt x="224774" y="547245"/>
                  </a:lnTo>
                  <a:lnTo>
                    <a:pt x="178239" y="534436"/>
                  </a:lnTo>
                  <a:lnTo>
                    <a:pt x="135466" y="514039"/>
                  </a:lnTo>
                  <a:lnTo>
                    <a:pt x="97209" y="486831"/>
                  </a:lnTo>
                  <a:lnTo>
                    <a:pt x="64221" y="453589"/>
                  </a:lnTo>
                  <a:lnTo>
                    <a:pt x="37253" y="415092"/>
                  </a:lnTo>
                  <a:lnTo>
                    <a:pt x="17058" y="372117"/>
                  </a:lnTo>
                  <a:lnTo>
                    <a:pt x="4390" y="325441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464" y="4442"/>
                  </a:lnTo>
                  <a:lnTo>
                    <a:pt x="369786" y="17251"/>
                  </a:lnTo>
                  <a:lnTo>
                    <a:pt x="412495" y="37648"/>
                  </a:lnTo>
                  <a:lnTo>
                    <a:pt x="450802" y="64856"/>
                  </a:lnTo>
                  <a:lnTo>
                    <a:pt x="483917" y="98098"/>
                  </a:lnTo>
                  <a:lnTo>
                    <a:pt x="511047" y="136595"/>
                  </a:lnTo>
                  <a:lnTo>
                    <a:pt x="531405" y="179570"/>
                  </a:lnTo>
                  <a:lnTo>
                    <a:pt x="544199" y="226246"/>
                  </a:lnTo>
                  <a:lnTo>
                    <a:pt x="548639" y="275843"/>
                  </a:lnTo>
                  <a:lnTo>
                    <a:pt x="544199" y="325441"/>
                  </a:lnTo>
                  <a:lnTo>
                    <a:pt x="531405" y="372117"/>
                  </a:lnTo>
                  <a:lnTo>
                    <a:pt x="511047" y="415092"/>
                  </a:lnTo>
                  <a:lnTo>
                    <a:pt x="483917" y="453589"/>
                  </a:lnTo>
                  <a:lnTo>
                    <a:pt x="450802" y="486831"/>
                  </a:lnTo>
                  <a:lnTo>
                    <a:pt x="412495" y="514039"/>
                  </a:lnTo>
                  <a:lnTo>
                    <a:pt x="369786" y="534436"/>
                  </a:lnTo>
                  <a:lnTo>
                    <a:pt x="323464" y="547245"/>
                  </a:lnTo>
                  <a:lnTo>
                    <a:pt x="274319" y="551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976372" y="2156459"/>
              <a:ext cx="123443" cy="10668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999232" y="2065020"/>
              <a:ext cx="100583" cy="91439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587751" y="1655063"/>
              <a:ext cx="179832" cy="512064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616708" y="1655063"/>
              <a:ext cx="153923" cy="152400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25851" y="2037587"/>
              <a:ext cx="100583" cy="108204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616708" y="2016251"/>
              <a:ext cx="128016" cy="140208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71800" y="1655063"/>
              <a:ext cx="128016" cy="103632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596896" y="1655063"/>
              <a:ext cx="502919" cy="512064"/>
            </a:xfrm>
            <a:prstGeom prst="rect">
              <a:avLst/>
            </a:prstGeom>
          </p:spPr>
        </p:pic>
      </p:grpSp>
      <p:grpSp>
        <p:nvGrpSpPr>
          <p:cNvPr id="260" name="object 260" descr=""/>
          <p:cNvGrpSpPr/>
          <p:nvPr/>
        </p:nvGrpSpPr>
        <p:grpSpPr>
          <a:xfrm>
            <a:off x="4963667" y="2176525"/>
            <a:ext cx="2313940" cy="1828800"/>
            <a:chOff x="4963667" y="2176525"/>
            <a:chExt cx="2313940" cy="1828800"/>
          </a:xfrm>
        </p:grpSpPr>
        <p:sp>
          <p:nvSpPr>
            <p:cNvPr id="261" name="object 261" descr=""/>
            <p:cNvSpPr/>
            <p:nvPr/>
          </p:nvSpPr>
          <p:spPr>
            <a:xfrm>
              <a:off x="4968239" y="2180843"/>
              <a:ext cx="2291080" cy="1819910"/>
            </a:xfrm>
            <a:custGeom>
              <a:avLst/>
              <a:gdLst/>
              <a:ahLst/>
              <a:cxnLst/>
              <a:rect l="l" t="t" r="r" b="b"/>
              <a:pathLst>
                <a:path w="2291079" h="1819910">
                  <a:moveTo>
                    <a:pt x="2290572" y="1819655"/>
                  </a:moveTo>
                  <a:lnTo>
                    <a:pt x="0" y="1819655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1819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4963655" y="2176525"/>
              <a:ext cx="2299970" cy="1828800"/>
            </a:xfrm>
            <a:custGeom>
              <a:avLst/>
              <a:gdLst/>
              <a:ahLst/>
              <a:cxnLst/>
              <a:rect l="l" t="t" r="r" b="b"/>
              <a:pathLst>
                <a:path w="2299970" h="1828800">
                  <a:moveTo>
                    <a:pt x="2299716" y="682510"/>
                  </a:moveTo>
                  <a:lnTo>
                    <a:pt x="2289048" y="682510"/>
                  </a:lnTo>
                  <a:lnTo>
                    <a:pt x="2289048" y="851674"/>
                  </a:lnTo>
                  <a:lnTo>
                    <a:pt x="2299716" y="851674"/>
                  </a:lnTo>
                  <a:lnTo>
                    <a:pt x="2299716" y="682510"/>
                  </a:lnTo>
                  <a:close/>
                </a:path>
                <a:path w="2299970" h="1828800">
                  <a:moveTo>
                    <a:pt x="229971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817370"/>
                  </a:lnTo>
                  <a:lnTo>
                    <a:pt x="0" y="1822450"/>
                  </a:lnTo>
                  <a:lnTo>
                    <a:pt x="0" y="1828800"/>
                  </a:lnTo>
                  <a:lnTo>
                    <a:pt x="2299716" y="1828800"/>
                  </a:lnTo>
                  <a:lnTo>
                    <a:pt x="2299716" y="1822450"/>
                  </a:lnTo>
                  <a:lnTo>
                    <a:pt x="2299716" y="1817370"/>
                  </a:lnTo>
                  <a:lnTo>
                    <a:pt x="2299716" y="1621294"/>
                  </a:lnTo>
                  <a:lnTo>
                    <a:pt x="2289048" y="1621294"/>
                  </a:lnTo>
                  <a:lnTo>
                    <a:pt x="2289048" y="1817370"/>
                  </a:lnTo>
                  <a:lnTo>
                    <a:pt x="10668" y="1817370"/>
                  </a:lnTo>
                  <a:lnTo>
                    <a:pt x="10668" y="1817878"/>
                  </a:lnTo>
                  <a:lnTo>
                    <a:pt x="4572" y="1817878"/>
                  </a:lnTo>
                  <a:lnTo>
                    <a:pt x="4572" y="1817370"/>
                  </a:lnTo>
                  <a:lnTo>
                    <a:pt x="10668" y="1817370"/>
                  </a:lnTo>
                  <a:lnTo>
                    <a:pt x="10668" y="10160"/>
                  </a:lnTo>
                  <a:lnTo>
                    <a:pt x="2289048" y="10160"/>
                  </a:lnTo>
                  <a:lnTo>
                    <a:pt x="2289048" y="19558"/>
                  </a:lnTo>
                  <a:lnTo>
                    <a:pt x="2299716" y="19558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013960" y="2196083"/>
              <a:ext cx="2261870" cy="509270"/>
            </a:xfrm>
            <a:custGeom>
              <a:avLst/>
              <a:gdLst/>
              <a:ahLst/>
              <a:cxnLst/>
              <a:rect l="l" t="t" r="r" b="b"/>
              <a:pathLst>
                <a:path w="2261870" h="509269">
                  <a:moveTo>
                    <a:pt x="2261616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0" y="379476"/>
                  </a:lnTo>
                  <a:lnTo>
                    <a:pt x="0" y="507492"/>
                  </a:lnTo>
                  <a:lnTo>
                    <a:pt x="0" y="509016"/>
                  </a:lnTo>
                  <a:lnTo>
                    <a:pt x="1673352" y="509016"/>
                  </a:lnTo>
                  <a:lnTo>
                    <a:pt x="1673352" y="507492"/>
                  </a:lnTo>
                  <a:lnTo>
                    <a:pt x="2261616" y="507492"/>
                  </a:lnTo>
                  <a:lnTo>
                    <a:pt x="2261616" y="379476"/>
                  </a:lnTo>
                  <a:lnTo>
                    <a:pt x="2261616" y="377952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5013960" y="2703575"/>
              <a:ext cx="2261870" cy="155575"/>
            </a:xfrm>
            <a:custGeom>
              <a:avLst/>
              <a:gdLst/>
              <a:ahLst/>
              <a:cxnLst/>
              <a:rect l="l" t="t" r="r" b="b"/>
              <a:pathLst>
                <a:path w="2261870" h="155575">
                  <a:moveTo>
                    <a:pt x="2261616" y="0"/>
                  </a:moveTo>
                  <a:lnTo>
                    <a:pt x="1674863" y="0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55460"/>
                  </a:lnTo>
                  <a:lnTo>
                    <a:pt x="1673352" y="155460"/>
                  </a:lnTo>
                  <a:lnTo>
                    <a:pt x="1674863" y="155460"/>
                  </a:lnTo>
                  <a:lnTo>
                    <a:pt x="2261616" y="155460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055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687312" y="3028200"/>
              <a:ext cx="588645" cy="769620"/>
            </a:xfrm>
            <a:custGeom>
              <a:avLst/>
              <a:gdLst/>
              <a:ahLst/>
              <a:cxnLst/>
              <a:rect l="l" t="t" r="r" b="b"/>
              <a:pathLst>
                <a:path w="588645" h="769620">
                  <a:moveTo>
                    <a:pt x="588264" y="0"/>
                  </a:moveTo>
                  <a:lnTo>
                    <a:pt x="0" y="0"/>
                  </a:lnTo>
                  <a:lnTo>
                    <a:pt x="0" y="129527"/>
                  </a:lnTo>
                  <a:lnTo>
                    <a:pt x="0" y="131051"/>
                  </a:lnTo>
                  <a:lnTo>
                    <a:pt x="0" y="769620"/>
                  </a:lnTo>
                  <a:lnTo>
                    <a:pt x="588264" y="769620"/>
                  </a:lnTo>
                  <a:lnTo>
                    <a:pt x="588264" y="129527"/>
                  </a:lnTo>
                  <a:lnTo>
                    <a:pt x="5882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5012436" y="2193035"/>
              <a:ext cx="2265045" cy="1777364"/>
            </a:xfrm>
            <a:custGeom>
              <a:avLst/>
              <a:gdLst/>
              <a:ahLst/>
              <a:cxnLst/>
              <a:rect l="l" t="t" r="r" b="b"/>
              <a:pathLst>
                <a:path w="2265045" h="1777364">
                  <a:moveTo>
                    <a:pt x="978408" y="509015"/>
                  </a:moveTo>
                  <a:lnTo>
                    <a:pt x="978408" y="1776983"/>
                  </a:lnTo>
                </a:path>
                <a:path w="2265045" h="1777364">
                  <a:moveTo>
                    <a:pt x="1676400" y="509015"/>
                  </a:moveTo>
                  <a:lnTo>
                    <a:pt x="1676400" y="1776983"/>
                  </a:lnTo>
                </a:path>
                <a:path w="2265045" h="1777364">
                  <a:moveTo>
                    <a:pt x="0" y="252983"/>
                  </a:moveTo>
                  <a:lnTo>
                    <a:pt x="2264664" y="252983"/>
                  </a:lnTo>
                </a:path>
                <a:path w="2265045" h="1777364">
                  <a:moveTo>
                    <a:pt x="0" y="382523"/>
                  </a:moveTo>
                  <a:lnTo>
                    <a:pt x="2264664" y="382523"/>
                  </a:lnTo>
                </a:path>
                <a:path w="2265045" h="1777364">
                  <a:moveTo>
                    <a:pt x="0" y="510539"/>
                  </a:moveTo>
                  <a:lnTo>
                    <a:pt x="2264664" y="510539"/>
                  </a:lnTo>
                </a:path>
                <a:path w="2265045" h="1777364">
                  <a:moveTo>
                    <a:pt x="0" y="665987"/>
                  </a:moveTo>
                  <a:lnTo>
                    <a:pt x="2264664" y="665987"/>
                  </a:lnTo>
                </a:path>
                <a:path w="2265045" h="1777364">
                  <a:moveTo>
                    <a:pt x="0" y="835152"/>
                  </a:moveTo>
                  <a:lnTo>
                    <a:pt x="2264664" y="835152"/>
                  </a:lnTo>
                </a:path>
                <a:path w="2265045" h="1777364">
                  <a:moveTo>
                    <a:pt x="0" y="964691"/>
                  </a:moveTo>
                  <a:lnTo>
                    <a:pt x="2264664" y="964691"/>
                  </a:lnTo>
                </a:path>
                <a:path w="2265045" h="1777364">
                  <a:moveTo>
                    <a:pt x="0" y="1135379"/>
                  </a:moveTo>
                  <a:lnTo>
                    <a:pt x="2264664" y="1135379"/>
                  </a:lnTo>
                </a:path>
                <a:path w="2265045" h="1777364">
                  <a:moveTo>
                    <a:pt x="0" y="1304544"/>
                  </a:moveTo>
                  <a:lnTo>
                    <a:pt x="2264664" y="1304544"/>
                  </a:lnTo>
                </a:path>
                <a:path w="2265045" h="1777364">
                  <a:moveTo>
                    <a:pt x="0" y="1475231"/>
                  </a:moveTo>
                  <a:lnTo>
                    <a:pt x="2264664" y="1475231"/>
                  </a:lnTo>
                </a:path>
                <a:path w="2265045" h="1777364">
                  <a:moveTo>
                    <a:pt x="0" y="1604771"/>
                  </a:moveTo>
                  <a:lnTo>
                    <a:pt x="2264664" y="1604771"/>
                  </a:lnTo>
                </a:path>
                <a:path w="2265045" h="1777364">
                  <a:moveTo>
                    <a:pt x="3048" y="0"/>
                  </a:moveTo>
                  <a:lnTo>
                    <a:pt x="3048" y="1776983"/>
                  </a:lnTo>
                </a:path>
                <a:path w="2265045" h="1777364">
                  <a:moveTo>
                    <a:pt x="2261616" y="0"/>
                  </a:moveTo>
                  <a:lnTo>
                    <a:pt x="2261616" y="1776983"/>
                  </a:lnTo>
                </a:path>
                <a:path w="2265045" h="1777364">
                  <a:moveTo>
                    <a:pt x="0" y="3047"/>
                  </a:moveTo>
                  <a:lnTo>
                    <a:pt x="2264664" y="3047"/>
                  </a:lnTo>
                </a:path>
                <a:path w="2265045" h="1777364">
                  <a:moveTo>
                    <a:pt x="0" y="1773936"/>
                  </a:moveTo>
                  <a:lnTo>
                    <a:pt x="2264664" y="17739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5029200" y="2257043"/>
              <a:ext cx="1557655" cy="24765"/>
            </a:xfrm>
            <a:custGeom>
              <a:avLst/>
              <a:gdLst/>
              <a:ahLst/>
              <a:cxnLst/>
              <a:rect l="l" t="t" r="r" b="b"/>
              <a:pathLst>
                <a:path w="1557654" h="24764">
                  <a:moveTo>
                    <a:pt x="22860" y="9144"/>
                  </a:moveTo>
                  <a:lnTo>
                    <a:pt x="21336" y="6096"/>
                  </a:lnTo>
                  <a:lnTo>
                    <a:pt x="16764" y="1524"/>
                  </a:lnTo>
                  <a:lnTo>
                    <a:pt x="13716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0" y="6096"/>
                  </a:lnTo>
                  <a:lnTo>
                    <a:pt x="0" y="16764"/>
                  </a:lnTo>
                  <a:lnTo>
                    <a:pt x="3048" y="19812"/>
                  </a:lnTo>
                  <a:lnTo>
                    <a:pt x="4572" y="21336"/>
                  </a:lnTo>
                  <a:lnTo>
                    <a:pt x="7620" y="22860"/>
                  </a:lnTo>
                  <a:lnTo>
                    <a:pt x="13716" y="22860"/>
                  </a:lnTo>
                  <a:lnTo>
                    <a:pt x="16764" y="21336"/>
                  </a:lnTo>
                  <a:lnTo>
                    <a:pt x="22860" y="15240"/>
                  </a:lnTo>
                  <a:lnTo>
                    <a:pt x="22860" y="9144"/>
                  </a:lnTo>
                  <a:close/>
                </a:path>
                <a:path w="1557654" h="24764">
                  <a:moveTo>
                    <a:pt x="1557528" y="16776"/>
                  </a:moveTo>
                  <a:lnTo>
                    <a:pt x="1507223" y="16776"/>
                  </a:lnTo>
                  <a:lnTo>
                    <a:pt x="1507223" y="24396"/>
                  </a:lnTo>
                  <a:lnTo>
                    <a:pt x="1557528" y="24396"/>
                  </a:lnTo>
                  <a:lnTo>
                    <a:pt x="1557528" y="16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617208" y="2232659"/>
              <a:ext cx="460248" cy="73152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5170931" y="2232659"/>
              <a:ext cx="1342643" cy="335279"/>
            </a:xfrm>
            <a:prstGeom prst="rect">
              <a:avLst/>
            </a:prstGeom>
          </p:spPr>
        </p:pic>
        <p:sp>
          <p:nvSpPr>
            <p:cNvPr id="270" name="object 270" descr=""/>
            <p:cNvSpPr/>
            <p:nvPr/>
          </p:nvSpPr>
          <p:spPr>
            <a:xfrm>
              <a:off x="5029200" y="250393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3716" y="22859"/>
                  </a:moveTo>
                  <a:lnTo>
                    <a:pt x="7620" y="22859"/>
                  </a:lnTo>
                  <a:lnTo>
                    <a:pt x="4572" y="21335"/>
                  </a:lnTo>
                  <a:lnTo>
                    <a:pt x="3048" y="18287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8288" y="3047"/>
                  </a:lnTo>
                  <a:lnTo>
                    <a:pt x="21336" y="4571"/>
                  </a:lnTo>
                  <a:lnTo>
                    <a:pt x="22860" y="7619"/>
                  </a:lnTo>
                  <a:lnTo>
                    <a:pt x="22860" y="13715"/>
                  </a:lnTo>
                  <a:lnTo>
                    <a:pt x="21336" y="16763"/>
                  </a:lnTo>
                  <a:lnTo>
                    <a:pt x="18288" y="18287"/>
                  </a:lnTo>
                  <a:lnTo>
                    <a:pt x="16764" y="21335"/>
                  </a:lnTo>
                  <a:lnTo>
                    <a:pt x="13716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1" name="object 271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5047488" y="2749295"/>
              <a:ext cx="914400" cy="91439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175248" y="2752343"/>
              <a:ext cx="105155" cy="68580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318504" y="2750819"/>
              <a:ext cx="185927" cy="71628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816852" y="2752343"/>
              <a:ext cx="105155" cy="68580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958584" y="2750819"/>
              <a:ext cx="182879" cy="71628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030723" y="2912363"/>
              <a:ext cx="848868" cy="222504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118860" y="2913887"/>
              <a:ext cx="281940" cy="79247"/>
            </a:xfrm>
            <a:prstGeom prst="rect">
              <a:avLst/>
            </a:prstGeom>
          </p:spPr>
        </p:pic>
        <p:pic>
          <p:nvPicPr>
            <p:cNvPr id="278" name="object 278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437376" y="2913887"/>
              <a:ext cx="120395" cy="70103"/>
            </a:xfrm>
            <a:prstGeom prst="rect">
              <a:avLst/>
            </a:prstGeom>
          </p:spPr>
        </p:pic>
        <p:pic>
          <p:nvPicPr>
            <p:cNvPr id="279" name="object 279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760464" y="2913887"/>
              <a:ext cx="281939" cy="79247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7078980" y="2913887"/>
              <a:ext cx="121919" cy="70103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118860" y="3063239"/>
              <a:ext cx="281939" cy="79248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437376" y="3063239"/>
              <a:ext cx="120395" cy="70103"/>
            </a:xfrm>
            <a:prstGeom prst="rect">
              <a:avLst/>
            </a:prstGeom>
          </p:spPr>
        </p:pic>
        <p:sp>
          <p:nvSpPr>
            <p:cNvPr id="283" name="object 283" descr=""/>
            <p:cNvSpPr/>
            <p:nvPr/>
          </p:nvSpPr>
          <p:spPr>
            <a:xfrm>
              <a:off x="6733032" y="3064763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775704" y="3063239"/>
              <a:ext cx="306323" cy="79248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7118604" y="3063239"/>
              <a:ext cx="120396" cy="70103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030724" y="3212591"/>
              <a:ext cx="400812" cy="71628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463540" y="3211067"/>
              <a:ext cx="91439" cy="73152"/>
            </a:xfrm>
            <a:prstGeom prst="rect">
              <a:avLst/>
            </a:prstGeom>
          </p:spPr>
        </p:pic>
        <p:sp>
          <p:nvSpPr>
            <p:cNvPr id="288" name="object 288" descr=""/>
            <p:cNvSpPr/>
            <p:nvPr/>
          </p:nvSpPr>
          <p:spPr>
            <a:xfrm>
              <a:off x="6089904" y="3214115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134100" y="3212591"/>
              <a:ext cx="304800" cy="79248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475476" y="3212592"/>
              <a:ext cx="121919" cy="70103"/>
            </a:xfrm>
            <a:prstGeom prst="rect">
              <a:avLst/>
            </a:prstGeom>
          </p:spPr>
        </p:pic>
        <p:sp>
          <p:nvSpPr>
            <p:cNvPr id="291" name="object 291" descr=""/>
            <p:cNvSpPr/>
            <p:nvPr/>
          </p:nvSpPr>
          <p:spPr>
            <a:xfrm>
              <a:off x="6733032" y="3214115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775704" y="3212591"/>
              <a:ext cx="306323" cy="79247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118604" y="3212592"/>
              <a:ext cx="120396" cy="70103"/>
            </a:xfrm>
            <a:prstGeom prst="rect">
              <a:avLst/>
            </a:prstGeom>
          </p:spPr>
        </p:pic>
        <p:pic>
          <p:nvPicPr>
            <p:cNvPr id="294" name="object 294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5032248" y="3384803"/>
              <a:ext cx="205740" cy="70104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5266944" y="3381755"/>
              <a:ext cx="179831" cy="73151"/>
            </a:xfrm>
            <a:prstGeom prst="rect">
              <a:avLst/>
            </a:prstGeom>
          </p:spPr>
        </p:pic>
        <p:pic>
          <p:nvPicPr>
            <p:cNvPr id="296" name="object 296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5481828" y="3381755"/>
              <a:ext cx="91439" cy="73152"/>
            </a:xfrm>
            <a:prstGeom prst="rect">
              <a:avLst/>
            </a:prstGeom>
          </p:spPr>
        </p:pic>
        <p:sp>
          <p:nvSpPr>
            <p:cNvPr id="297" name="object 297" descr=""/>
            <p:cNvSpPr/>
            <p:nvPr/>
          </p:nvSpPr>
          <p:spPr>
            <a:xfrm>
              <a:off x="6089904" y="3384803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80"/>
                  </a:moveTo>
                  <a:lnTo>
                    <a:pt x="10667" y="68580"/>
                  </a:lnTo>
                  <a:lnTo>
                    <a:pt x="10667" y="6096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134100" y="3383279"/>
              <a:ext cx="304800" cy="79247"/>
            </a:xfrm>
            <a:prstGeom prst="rect">
              <a:avLst/>
            </a:prstGeom>
          </p:spPr>
        </p:pic>
        <p:pic>
          <p:nvPicPr>
            <p:cNvPr id="299" name="object 299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475476" y="3383279"/>
              <a:ext cx="121919" cy="70103"/>
            </a:xfrm>
            <a:prstGeom prst="rect">
              <a:avLst/>
            </a:prstGeom>
          </p:spPr>
        </p:pic>
        <p:pic>
          <p:nvPicPr>
            <p:cNvPr id="300" name="object 300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722363" y="3383279"/>
              <a:ext cx="359664" cy="79247"/>
            </a:xfrm>
            <a:prstGeom prst="rect">
              <a:avLst/>
            </a:prstGeom>
          </p:spPr>
        </p:pic>
        <p:pic>
          <p:nvPicPr>
            <p:cNvPr id="301" name="object 301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7118604" y="3383279"/>
              <a:ext cx="120396" cy="70103"/>
            </a:xfrm>
            <a:prstGeom prst="rect">
              <a:avLst/>
            </a:prstGeom>
          </p:spPr>
        </p:pic>
        <p:pic>
          <p:nvPicPr>
            <p:cNvPr id="302" name="object 302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032248" y="3552443"/>
              <a:ext cx="170687" cy="71628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5241036" y="3550919"/>
              <a:ext cx="199643" cy="73152"/>
            </a:xfrm>
            <a:prstGeom prst="rect">
              <a:avLst/>
            </a:prstGeom>
          </p:spPr>
        </p:pic>
        <p:pic>
          <p:nvPicPr>
            <p:cNvPr id="304" name="object 304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118860" y="3552443"/>
              <a:ext cx="281939" cy="79247"/>
            </a:xfrm>
            <a:prstGeom prst="rect">
              <a:avLst/>
            </a:prstGeom>
          </p:spPr>
        </p:pic>
        <p:pic>
          <p:nvPicPr>
            <p:cNvPr id="305" name="object 305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437376" y="3552444"/>
              <a:ext cx="120395" cy="70103"/>
            </a:xfrm>
            <a:prstGeom prst="rect">
              <a:avLst/>
            </a:prstGeom>
          </p:spPr>
        </p:pic>
        <p:pic>
          <p:nvPicPr>
            <p:cNvPr id="306" name="object 306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6760464" y="3552443"/>
              <a:ext cx="281939" cy="79248"/>
            </a:xfrm>
            <a:prstGeom prst="rect">
              <a:avLst/>
            </a:prstGeom>
          </p:spPr>
        </p:pic>
        <p:pic>
          <p:nvPicPr>
            <p:cNvPr id="307" name="object 307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078980" y="3552444"/>
              <a:ext cx="121919" cy="70103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5030723" y="3701795"/>
              <a:ext cx="362712" cy="71628"/>
            </a:xfrm>
            <a:prstGeom prst="rect">
              <a:avLst/>
            </a:prstGeom>
          </p:spPr>
        </p:pic>
        <p:pic>
          <p:nvPicPr>
            <p:cNvPr id="309" name="object 309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6079236" y="3701795"/>
              <a:ext cx="359664" cy="79247"/>
            </a:xfrm>
            <a:prstGeom prst="rect">
              <a:avLst/>
            </a:prstGeom>
          </p:spPr>
        </p:pic>
        <p:pic>
          <p:nvPicPr>
            <p:cNvPr id="310" name="object 310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6475476" y="3701795"/>
              <a:ext cx="121919" cy="70103"/>
            </a:xfrm>
            <a:prstGeom prst="rect">
              <a:avLst/>
            </a:prstGeom>
          </p:spPr>
        </p:pic>
        <p:pic>
          <p:nvPicPr>
            <p:cNvPr id="311" name="object 311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6722364" y="3701795"/>
              <a:ext cx="359663" cy="79247"/>
            </a:xfrm>
            <a:prstGeom prst="rect">
              <a:avLst/>
            </a:prstGeom>
          </p:spPr>
        </p:pic>
        <p:pic>
          <p:nvPicPr>
            <p:cNvPr id="312" name="object 312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7118604" y="3701795"/>
              <a:ext cx="120396" cy="70103"/>
            </a:xfrm>
            <a:prstGeom prst="rect">
              <a:avLst/>
            </a:prstGeom>
          </p:spPr>
        </p:pic>
        <p:pic>
          <p:nvPicPr>
            <p:cNvPr id="313" name="object 313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032248" y="3851148"/>
              <a:ext cx="765047" cy="91439"/>
            </a:xfrm>
            <a:prstGeom prst="rect">
              <a:avLst/>
            </a:prstGeom>
          </p:spPr>
        </p:pic>
        <p:sp>
          <p:nvSpPr>
            <p:cNvPr id="314" name="object 314" descr=""/>
            <p:cNvSpPr/>
            <p:nvPr/>
          </p:nvSpPr>
          <p:spPr>
            <a:xfrm>
              <a:off x="5809488" y="3851148"/>
              <a:ext cx="7620" cy="71755"/>
            </a:xfrm>
            <a:custGeom>
              <a:avLst/>
              <a:gdLst/>
              <a:ahLst/>
              <a:cxnLst/>
              <a:rect l="l" t="t" r="r" b="b"/>
              <a:pathLst>
                <a:path w="7620" h="71754">
                  <a:moveTo>
                    <a:pt x="7619" y="71627"/>
                  </a:moveTo>
                  <a:lnTo>
                    <a:pt x="0" y="71627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71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6089904" y="3854196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6" name="object 316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6134100" y="3852671"/>
              <a:ext cx="304800" cy="79247"/>
            </a:xfrm>
            <a:prstGeom prst="rect">
              <a:avLst/>
            </a:prstGeom>
          </p:spPr>
        </p:pic>
        <p:pic>
          <p:nvPicPr>
            <p:cNvPr id="317" name="object 317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6475476" y="3852671"/>
              <a:ext cx="121919" cy="70103"/>
            </a:xfrm>
            <a:prstGeom prst="rect">
              <a:avLst/>
            </a:prstGeom>
          </p:spPr>
        </p:pic>
        <p:sp>
          <p:nvSpPr>
            <p:cNvPr id="318" name="object 318" descr=""/>
            <p:cNvSpPr/>
            <p:nvPr/>
          </p:nvSpPr>
          <p:spPr>
            <a:xfrm>
              <a:off x="6733032" y="3854196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79">
                  <a:moveTo>
                    <a:pt x="16764" y="68579"/>
                  </a:moveTo>
                  <a:lnTo>
                    <a:pt x="10667" y="68579"/>
                  </a:lnTo>
                  <a:lnTo>
                    <a:pt x="10667" y="6095"/>
                  </a:lnTo>
                  <a:lnTo>
                    <a:pt x="0" y="6095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68579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9" name="object 319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775704" y="3852671"/>
              <a:ext cx="306323" cy="79247"/>
            </a:xfrm>
            <a:prstGeom prst="rect">
              <a:avLst/>
            </a:prstGeom>
          </p:spPr>
        </p:pic>
        <p:pic>
          <p:nvPicPr>
            <p:cNvPr id="320" name="object 320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7118604" y="3852671"/>
              <a:ext cx="120396" cy="70103"/>
            </a:xfrm>
            <a:prstGeom prst="rect">
              <a:avLst/>
            </a:prstGeom>
          </p:spPr>
        </p:pic>
      </p:grpSp>
      <p:grpSp>
        <p:nvGrpSpPr>
          <p:cNvPr id="321" name="object 321" descr=""/>
          <p:cNvGrpSpPr/>
          <p:nvPr/>
        </p:nvGrpSpPr>
        <p:grpSpPr>
          <a:xfrm>
            <a:off x="0" y="1056131"/>
            <a:ext cx="7969250" cy="494030"/>
            <a:chOff x="0" y="1056131"/>
            <a:chExt cx="7969250" cy="494030"/>
          </a:xfrm>
        </p:grpSpPr>
        <p:sp>
          <p:nvSpPr>
            <p:cNvPr id="322" name="object 322" descr=""/>
            <p:cNvSpPr/>
            <p:nvPr/>
          </p:nvSpPr>
          <p:spPr>
            <a:xfrm>
              <a:off x="0" y="1101851"/>
              <a:ext cx="7969250" cy="448309"/>
            </a:xfrm>
            <a:custGeom>
              <a:avLst/>
              <a:gdLst/>
              <a:ahLst/>
              <a:cxnLst/>
              <a:rect l="l" t="t" r="r" b="b"/>
              <a:pathLst>
                <a:path w="7969250" h="448309">
                  <a:moveTo>
                    <a:pt x="7856219" y="448056"/>
                  </a:moveTo>
                  <a:lnTo>
                    <a:pt x="0" y="448056"/>
                  </a:lnTo>
                  <a:lnTo>
                    <a:pt x="0" y="282336"/>
                  </a:lnTo>
                  <a:lnTo>
                    <a:pt x="70104" y="0"/>
                  </a:lnTo>
                  <a:lnTo>
                    <a:pt x="7968996" y="0"/>
                  </a:lnTo>
                  <a:lnTo>
                    <a:pt x="7856219" y="4480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0" y="1056131"/>
              <a:ext cx="7883525" cy="457200"/>
            </a:xfrm>
            <a:custGeom>
              <a:avLst/>
              <a:gdLst/>
              <a:ahLst/>
              <a:cxnLst/>
              <a:rect l="l" t="t" r="r" b="b"/>
              <a:pathLst>
                <a:path w="7883525" h="457200">
                  <a:moveTo>
                    <a:pt x="7769352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7882914" y="0"/>
                  </a:lnTo>
                  <a:lnTo>
                    <a:pt x="7769352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676643" y="1165351"/>
              <a:ext cx="494030" cy="241300"/>
            </a:xfrm>
            <a:custGeom>
              <a:avLst/>
              <a:gdLst/>
              <a:ahLst/>
              <a:cxnLst/>
              <a:rect l="l" t="t" r="r" b="b"/>
              <a:pathLst>
                <a:path w="494030" h="241300">
                  <a:moveTo>
                    <a:pt x="283464" y="508"/>
                  </a:moveTo>
                  <a:lnTo>
                    <a:pt x="239268" y="508"/>
                  </a:lnTo>
                  <a:lnTo>
                    <a:pt x="204216" y="154432"/>
                  </a:lnTo>
                  <a:lnTo>
                    <a:pt x="163068" y="508"/>
                  </a:lnTo>
                  <a:lnTo>
                    <a:pt x="121920" y="508"/>
                  </a:lnTo>
                  <a:lnTo>
                    <a:pt x="79248" y="154432"/>
                  </a:lnTo>
                  <a:lnTo>
                    <a:pt x="45720" y="508"/>
                  </a:lnTo>
                  <a:lnTo>
                    <a:pt x="0" y="508"/>
                  </a:lnTo>
                  <a:lnTo>
                    <a:pt x="53340" y="241300"/>
                  </a:lnTo>
                  <a:lnTo>
                    <a:pt x="99060" y="241300"/>
                  </a:lnTo>
                  <a:lnTo>
                    <a:pt x="141732" y="85852"/>
                  </a:lnTo>
                  <a:lnTo>
                    <a:pt x="184404" y="241300"/>
                  </a:lnTo>
                  <a:lnTo>
                    <a:pt x="230124" y="241300"/>
                  </a:lnTo>
                  <a:lnTo>
                    <a:pt x="283464" y="508"/>
                  </a:lnTo>
                  <a:close/>
                </a:path>
                <a:path w="494030" h="241300">
                  <a:moveTo>
                    <a:pt x="493788" y="0"/>
                  </a:moveTo>
                  <a:lnTo>
                    <a:pt x="449592" y="0"/>
                  </a:lnTo>
                  <a:lnTo>
                    <a:pt x="449592" y="91440"/>
                  </a:lnTo>
                  <a:lnTo>
                    <a:pt x="365772" y="91440"/>
                  </a:lnTo>
                  <a:lnTo>
                    <a:pt x="365772" y="0"/>
                  </a:lnTo>
                  <a:lnTo>
                    <a:pt x="321576" y="0"/>
                  </a:lnTo>
                  <a:lnTo>
                    <a:pt x="321576" y="91440"/>
                  </a:lnTo>
                  <a:lnTo>
                    <a:pt x="321576" y="135890"/>
                  </a:lnTo>
                  <a:lnTo>
                    <a:pt x="321576" y="241300"/>
                  </a:lnTo>
                  <a:lnTo>
                    <a:pt x="365772" y="241300"/>
                  </a:lnTo>
                  <a:lnTo>
                    <a:pt x="365772" y="135890"/>
                  </a:lnTo>
                  <a:lnTo>
                    <a:pt x="449592" y="135890"/>
                  </a:lnTo>
                  <a:lnTo>
                    <a:pt x="449592" y="241300"/>
                  </a:lnTo>
                  <a:lnTo>
                    <a:pt x="493788" y="241300"/>
                  </a:lnTo>
                  <a:lnTo>
                    <a:pt x="493788" y="135890"/>
                  </a:lnTo>
                  <a:lnTo>
                    <a:pt x="493788" y="91440"/>
                  </a:lnTo>
                  <a:lnTo>
                    <a:pt x="493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5" name="object 325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207008" y="1165605"/>
              <a:ext cx="374903" cy="241300"/>
            </a:xfrm>
            <a:prstGeom prst="rect">
              <a:avLst/>
            </a:prstGeom>
          </p:spPr>
        </p:pic>
        <p:sp>
          <p:nvSpPr>
            <p:cNvPr id="326" name="object 326" descr=""/>
            <p:cNvSpPr/>
            <p:nvPr/>
          </p:nvSpPr>
          <p:spPr>
            <a:xfrm>
              <a:off x="1684020" y="1165618"/>
              <a:ext cx="129539" cy="241300"/>
            </a:xfrm>
            <a:custGeom>
              <a:avLst/>
              <a:gdLst/>
              <a:ahLst/>
              <a:cxnLst/>
              <a:rect l="l" t="t" r="r" b="b"/>
              <a:pathLst>
                <a:path w="129539" h="241300">
                  <a:moveTo>
                    <a:pt x="12954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42672" y="44450"/>
                  </a:lnTo>
                  <a:lnTo>
                    <a:pt x="42672" y="241300"/>
                  </a:lnTo>
                  <a:lnTo>
                    <a:pt x="86868" y="241300"/>
                  </a:lnTo>
                  <a:lnTo>
                    <a:pt x="86868" y="44450"/>
                  </a:lnTo>
                  <a:lnTo>
                    <a:pt x="129540" y="4445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7" name="object 327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834895" y="1159763"/>
              <a:ext cx="249936" cy="252983"/>
            </a:xfrm>
            <a:prstGeom prst="rect">
              <a:avLst/>
            </a:prstGeom>
          </p:spPr>
        </p:pic>
        <p:pic>
          <p:nvPicPr>
            <p:cNvPr id="328" name="object 328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2203704" y="1159763"/>
              <a:ext cx="149352" cy="252984"/>
            </a:xfrm>
            <a:prstGeom prst="rect">
              <a:avLst/>
            </a:prstGeom>
          </p:spPr>
        </p:pic>
        <p:pic>
          <p:nvPicPr>
            <p:cNvPr id="329" name="object 329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2378963" y="1165859"/>
              <a:ext cx="435863" cy="240792"/>
            </a:xfrm>
            <a:prstGeom prst="rect">
              <a:avLst/>
            </a:prstGeom>
          </p:spPr>
        </p:pic>
        <p:sp>
          <p:nvSpPr>
            <p:cNvPr id="330" name="object 330" descr=""/>
            <p:cNvSpPr/>
            <p:nvPr/>
          </p:nvSpPr>
          <p:spPr>
            <a:xfrm>
              <a:off x="2947416" y="1165351"/>
              <a:ext cx="120650" cy="241300"/>
            </a:xfrm>
            <a:custGeom>
              <a:avLst/>
              <a:gdLst/>
              <a:ahLst/>
              <a:cxnLst/>
              <a:rect l="l" t="t" r="r" b="b"/>
              <a:pathLst>
                <a:path w="120650" h="241300">
                  <a:moveTo>
                    <a:pt x="12039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88900"/>
                  </a:lnTo>
                  <a:lnTo>
                    <a:pt x="0" y="13335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3350"/>
                  </a:lnTo>
                  <a:lnTo>
                    <a:pt x="120396" y="133350"/>
                  </a:lnTo>
                  <a:lnTo>
                    <a:pt x="120396" y="88900"/>
                  </a:lnTo>
                  <a:lnTo>
                    <a:pt x="44196" y="88900"/>
                  </a:lnTo>
                  <a:lnTo>
                    <a:pt x="44196" y="44450"/>
                  </a:lnTo>
                  <a:lnTo>
                    <a:pt x="120396" y="44450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096767" y="1159763"/>
              <a:ext cx="249936" cy="252983"/>
            </a:xfrm>
            <a:prstGeom prst="rect">
              <a:avLst/>
            </a:prstGeom>
          </p:spPr>
        </p:pic>
        <p:pic>
          <p:nvPicPr>
            <p:cNvPr id="332" name="object 332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393947" y="1165859"/>
              <a:ext cx="155448" cy="240792"/>
            </a:xfrm>
            <a:prstGeom prst="rect">
              <a:avLst/>
            </a:prstGeom>
          </p:spPr>
        </p:pic>
        <p:pic>
          <p:nvPicPr>
            <p:cNvPr id="333" name="object 333" descr="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3678935" y="1165859"/>
              <a:ext cx="94488" cy="240791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3858767" y="1159763"/>
              <a:ext cx="150876" cy="252984"/>
            </a:xfrm>
            <a:prstGeom prst="rect">
              <a:avLst/>
            </a:prstGeom>
          </p:spPr>
        </p:pic>
        <p:pic>
          <p:nvPicPr>
            <p:cNvPr id="335" name="object 335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034028" y="1159763"/>
              <a:ext cx="167639" cy="246888"/>
            </a:xfrm>
            <a:prstGeom prst="rect">
              <a:avLst/>
            </a:prstGeom>
          </p:spPr>
        </p:pic>
        <p:pic>
          <p:nvPicPr>
            <p:cNvPr id="336" name="object 336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4224568" y="1159763"/>
              <a:ext cx="167599" cy="252984"/>
            </a:xfrm>
            <a:prstGeom prst="rect">
              <a:avLst/>
            </a:prstGeom>
          </p:spPr>
        </p:pic>
        <p:sp>
          <p:nvSpPr>
            <p:cNvPr id="337" name="object 337" descr=""/>
            <p:cNvSpPr/>
            <p:nvPr/>
          </p:nvSpPr>
          <p:spPr>
            <a:xfrm>
              <a:off x="4521708" y="1165351"/>
              <a:ext cx="349250" cy="241300"/>
            </a:xfrm>
            <a:custGeom>
              <a:avLst/>
              <a:gdLst/>
              <a:ahLst/>
              <a:cxnLst/>
              <a:rect l="l" t="t" r="r" b="b"/>
              <a:pathLst>
                <a:path w="349250" h="241300">
                  <a:moveTo>
                    <a:pt x="172212" y="0"/>
                  </a:moveTo>
                  <a:lnTo>
                    <a:pt x="128016" y="0"/>
                  </a:lnTo>
                  <a:lnTo>
                    <a:pt x="128016" y="91440"/>
                  </a:lnTo>
                  <a:lnTo>
                    <a:pt x="44196" y="9144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91440"/>
                  </a:lnTo>
                  <a:lnTo>
                    <a:pt x="0" y="13589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5890"/>
                  </a:lnTo>
                  <a:lnTo>
                    <a:pt x="128016" y="135890"/>
                  </a:lnTo>
                  <a:lnTo>
                    <a:pt x="128016" y="241300"/>
                  </a:lnTo>
                  <a:lnTo>
                    <a:pt x="172212" y="241300"/>
                  </a:lnTo>
                  <a:lnTo>
                    <a:pt x="172212" y="135890"/>
                  </a:lnTo>
                  <a:lnTo>
                    <a:pt x="172212" y="91440"/>
                  </a:lnTo>
                  <a:lnTo>
                    <a:pt x="172212" y="0"/>
                  </a:lnTo>
                  <a:close/>
                </a:path>
                <a:path w="349250" h="241300">
                  <a:moveTo>
                    <a:pt x="348996" y="0"/>
                  </a:moveTo>
                  <a:lnTo>
                    <a:pt x="228600" y="0"/>
                  </a:lnTo>
                  <a:lnTo>
                    <a:pt x="228600" y="44450"/>
                  </a:lnTo>
                  <a:lnTo>
                    <a:pt x="228600" y="88900"/>
                  </a:lnTo>
                  <a:lnTo>
                    <a:pt x="228600" y="133350"/>
                  </a:lnTo>
                  <a:lnTo>
                    <a:pt x="228600" y="241300"/>
                  </a:lnTo>
                  <a:lnTo>
                    <a:pt x="272796" y="241300"/>
                  </a:lnTo>
                  <a:lnTo>
                    <a:pt x="272796" y="133350"/>
                  </a:lnTo>
                  <a:lnTo>
                    <a:pt x="348996" y="133350"/>
                  </a:lnTo>
                  <a:lnTo>
                    <a:pt x="348996" y="88900"/>
                  </a:lnTo>
                  <a:lnTo>
                    <a:pt x="272796" y="88900"/>
                  </a:lnTo>
                  <a:lnTo>
                    <a:pt x="272796" y="44450"/>
                  </a:lnTo>
                  <a:lnTo>
                    <a:pt x="348996" y="44450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8" name="object 338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992623" y="1159763"/>
              <a:ext cx="251460" cy="252984"/>
            </a:xfrm>
            <a:prstGeom prst="rect">
              <a:avLst/>
            </a:prstGeom>
          </p:spPr>
        </p:pic>
        <p:pic>
          <p:nvPicPr>
            <p:cNvPr id="339" name="object 339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5265420" y="1159763"/>
              <a:ext cx="352043" cy="252983"/>
            </a:xfrm>
            <a:prstGeom prst="rect">
              <a:avLst/>
            </a:prstGeom>
          </p:spPr>
        </p:pic>
        <p:sp>
          <p:nvSpPr>
            <p:cNvPr id="340" name="object 340" descr=""/>
            <p:cNvSpPr/>
            <p:nvPr/>
          </p:nvSpPr>
          <p:spPr>
            <a:xfrm>
              <a:off x="5754611" y="1165351"/>
              <a:ext cx="291465" cy="241300"/>
            </a:xfrm>
            <a:custGeom>
              <a:avLst/>
              <a:gdLst/>
              <a:ahLst/>
              <a:cxnLst/>
              <a:rect l="l" t="t" r="r" b="b"/>
              <a:pathLst>
                <a:path w="291464" h="241300">
                  <a:moveTo>
                    <a:pt x="12039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88900"/>
                  </a:lnTo>
                  <a:lnTo>
                    <a:pt x="0" y="13335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3350"/>
                  </a:lnTo>
                  <a:lnTo>
                    <a:pt x="120396" y="133350"/>
                  </a:lnTo>
                  <a:lnTo>
                    <a:pt x="120396" y="88900"/>
                  </a:lnTo>
                  <a:lnTo>
                    <a:pt x="44196" y="88900"/>
                  </a:lnTo>
                  <a:lnTo>
                    <a:pt x="44196" y="44450"/>
                  </a:lnTo>
                  <a:lnTo>
                    <a:pt x="120396" y="44450"/>
                  </a:lnTo>
                  <a:lnTo>
                    <a:pt x="120396" y="0"/>
                  </a:lnTo>
                  <a:close/>
                </a:path>
                <a:path w="291464" h="241300">
                  <a:moveTo>
                    <a:pt x="291084" y="0"/>
                  </a:moveTo>
                  <a:lnTo>
                    <a:pt x="161544" y="0"/>
                  </a:lnTo>
                  <a:lnTo>
                    <a:pt x="161544" y="44450"/>
                  </a:lnTo>
                  <a:lnTo>
                    <a:pt x="161544" y="88900"/>
                  </a:lnTo>
                  <a:lnTo>
                    <a:pt x="161544" y="133350"/>
                  </a:lnTo>
                  <a:lnTo>
                    <a:pt x="161544" y="196850"/>
                  </a:lnTo>
                  <a:lnTo>
                    <a:pt x="161544" y="241300"/>
                  </a:lnTo>
                  <a:lnTo>
                    <a:pt x="291084" y="241300"/>
                  </a:lnTo>
                  <a:lnTo>
                    <a:pt x="291084" y="196850"/>
                  </a:lnTo>
                  <a:lnTo>
                    <a:pt x="205740" y="196850"/>
                  </a:lnTo>
                  <a:lnTo>
                    <a:pt x="205740" y="133350"/>
                  </a:lnTo>
                  <a:lnTo>
                    <a:pt x="291084" y="133350"/>
                  </a:lnTo>
                  <a:lnTo>
                    <a:pt x="291084" y="88900"/>
                  </a:lnTo>
                  <a:lnTo>
                    <a:pt x="205740" y="88900"/>
                  </a:lnTo>
                  <a:lnTo>
                    <a:pt x="205740" y="44450"/>
                  </a:lnTo>
                  <a:lnTo>
                    <a:pt x="291084" y="44450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070091" y="1159763"/>
              <a:ext cx="149351" cy="252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16708" y="1741932"/>
            <a:ext cx="2299970" cy="2357120"/>
            <a:chOff x="2616708" y="1741932"/>
            <a:chExt cx="2299970" cy="2357120"/>
          </a:xfrm>
        </p:grpSpPr>
        <p:sp>
          <p:nvSpPr>
            <p:cNvPr id="3" name="object 3" descr=""/>
            <p:cNvSpPr/>
            <p:nvPr/>
          </p:nvSpPr>
          <p:spPr>
            <a:xfrm>
              <a:off x="2621280" y="1746504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2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616708" y="1741931"/>
              <a:ext cx="2299970" cy="2357120"/>
            </a:xfrm>
            <a:custGeom>
              <a:avLst/>
              <a:gdLst/>
              <a:ahLst/>
              <a:cxnLst/>
              <a:rect l="l" t="t" r="r" b="b"/>
              <a:pathLst>
                <a:path w="2299970" h="2357120">
                  <a:moveTo>
                    <a:pt x="2299716" y="544334"/>
                  </a:moveTo>
                  <a:lnTo>
                    <a:pt x="2289048" y="544334"/>
                  </a:lnTo>
                  <a:lnTo>
                    <a:pt x="2289048" y="553224"/>
                  </a:lnTo>
                  <a:lnTo>
                    <a:pt x="2289048" y="2346464"/>
                  </a:lnTo>
                  <a:lnTo>
                    <a:pt x="9144" y="2346464"/>
                  </a:lnTo>
                  <a:lnTo>
                    <a:pt x="9144" y="2346972"/>
                  </a:lnTo>
                  <a:lnTo>
                    <a:pt x="4572" y="2346972"/>
                  </a:lnTo>
                  <a:lnTo>
                    <a:pt x="4572" y="2346464"/>
                  </a:lnTo>
                  <a:lnTo>
                    <a:pt x="9144" y="2346464"/>
                  </a:lnTo>
                  <a:lnTo>
                    <a:pt x="9144" y="553224"/>
                  </a:lnTo>
                  <a:lnTo>
                    <a:pt x="2289048" y="553224"/>
                  </a:lnTo>
                  <a:lnTo>
                    <a:pt x="2289048" y="544334"/>
                  </a:lnTo>
                  <a:lnTo>
                    <a:pt x="0" y="544334"/>
                  </a:lnTo>
                  <a:lnTo>
                    <a:pt x="0" y="553224"/>
                  </a:lnTo>
                  <a:lnTo>
                    <a:pt x="0" y="2346464"/>
                  </a:lnTo>
                  <a:lnTo>
                    <a:pt x="0" y="2351544"/>
                  </a:lnTo>
                  <a:lnTo>
                    <a:pt x="0" y="2356624"/>
                  </a:lnTo>
                  <a:lnTo>
                    <a:pt x="2299716" y="2356624"/>
                  </a:lnTo>
                  <a:lnTo>
                    <a:pt x="2299716" y="2351544"/>
                  </a:lnTo>
                  <a:lnTo>
                    <a:pt x="2299716" y="2346464"/>
                  </a:lnTo>
                  <a:lnTo>
                    <a:pt x="2299716" y="553224"/>
                  </a:lnTo>
                  <a:lnTo>
                    <a:pt x="2299716" y="544334"/>
                  </a:lnTo>
                  <a:close/>
                </a:path>
                <a:path w="2299970" h="2357120">
                  <a:moveTo>
                    <a:pt x="2299716" y="0"/>
                  </a:moveTo>
                  <a:lnTo>
                    <a:pt x="2289048" y="0"/>
                  </a:lnTo>
                  <a:lnTo>
                    <a:pt x="2289048" y="10160"/>
                  </a:lnTo>
                  <a:lnTo>
                    <a:pt x="2289048" y="513080"/>
                  </a:lnTo>
                  <a:lnTo>
                    <a:pt x="9144" y="513080"/>
                  </a:lnTo>
                  <a:lnTo>
                    <a:pt x="9144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9144" y="513080"/>
                  </a:lnTo>
                  <a:lnTo>
                    <a:pt x="9144" y="10160"/>
                  </a:lnTo>
                  <a:lnTo>
                    <a:pt x="2289048" y="1016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9716" y="524510"/>
                  </a:lnTo>
                  <a:lnTo>
                    <a:pt x="2299716" y="518160"/>
                  </a:lnTo>
                  <a:lnTo>
                    <a:pt x="2299716" y="51308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5100" y="2953511"/>
              <a:ext cx="30480" cy="182880"/>
            </a:xfrm>
            <a:custGeom>
              <a:avLst/>
              <a:gdLst/>
              <a:ahLst/>
              <a:cxnLst/>
              <a:rect l="l" t="t" r="r" b="b"/>
              <a:pathLst>
                <a:path w="30480" h="182880">
                  <a:moveTo>
                    <a:pt x="30480" y="161544"/>
                  </a:moveTo>
                  <a:lnTo>
                    <a:pt x="28956" y="158496"/>
                  </a:lnTo>
                  <a:lnTo>
                    <a:pt x="22860" y="152400"/>
                  </a:lnTo>
                  <a:lnTo>
                    <a:pt x="19812" y="150876"/>
                  </a:lnTo>
                  <a:lnTo>
                    <a:pt x="10668" y="150876"/>
                  </a:lnTo>
                  <a:lnTo>
                    <a:pt x="7620" y="152400"/>
                  </a:lnTo>
                  <a:lnTo>
                    <a:pt x="1524" y="158496"/>
                  </a:lnTo>
                  <a:lnTo>
                    <a:pt x="0" y="161544"/>
                  </a:lnTo>
                  <a:lnTo>
                    <a:pt x="0" y="170688"/>
                  </a:lnTo>
                  <a:lnTo>
                    <a:pt x="1524" y="175260"/>
                  </a:lnTo>
                  <a:lnTo>
                    <a:pt x="4572" y="178308"/>
                  </a:lnTo>
                  <a:lnTo>
                    <a:pt x="7620" y="181356"/>
                  </a:lnTo>
                  <a:lnTo>
                    <a:pt x="10668" y="182880"/>
                  </a:lnTo>
                  <a:lnTo>
                    <a:pt x="19812" y="182880"/>
                  </a:lnTo>
                  <a:lnTo>
                    <a:pt x="22860" y="181356"/>
                  </a:lnTo>
                  <a:lnTo>
                    <a:pt x="28956" y="175260"/>
                  </a:lnTo>
                  <a:lnTo>
                    <a:pt x="30480" y="170688"/>
                  </a:lnTo>
                  <a:lnTo>
                    <a:pt x="30480" y="161544"/>
                  </a:lnTo>
                  <a:close/>
                </a:path>
                <a:path w="30480" h="182880">
                  <a:moveTo>
                    <a:pt x="30480" y="10668"/>
                  </a:moveTo>
                  <a:lnTo>
                    <a:pt x="28956" y="7620"/>
                  </a:lnTo>
                  <a:lnTo>
                    <a:pt x="22860" y="1524"/>
                  </a:lnTo>
                  <a:lnTo>
                    <a:pt x="19812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4384"/>
                  </a:lnTo>
                  <a:lnTo>
                    <a:pt x="4572" y="27432"/>
                  </a:lnTo>
                  <a:lnTo>
                    <a:pt x="7620" y="30480"/>
                  </a:lnTo>
                  <a:lnTo>
                    <a:pt x="10668" y="32004"/>
                  </a:lnTo>
                  <a:lnTo>
                    <a:pt x="19812" y="32004"/>
                  </a:lnTo>
                  <a:lnTo>
                    <a:pt x="22860" y="30480"/>
                  </a:lnTo>
                  <a:lnTo>
                    <a:pt x="28956" y="24384"/>
                  </a:lnTo>
                  <a:lnTo>
                    <a:pt x="30480" y="19812"/>
                  </a:lnTo>
                  <a:lnTo>
                    <a:pt x="3048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2259" y="2919984"/>
              <a:ext cx="1799844" cy="573023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963667" y="1741932"/>
            <a:ext cx="2299970" cy="524510"/>
            <a:chOff x="4963667" y="1741932"/>
            <a:chExt cx="2299970" cy="524510"/>
          </a:xfrm>
        </p:grpSpPr>
        <p:sp>
          <p:nvSpPr>
            <p:cNvPr id="8" name="object 8" descr=""/>
            <p:cNvSpPr/>
            <p:nvPr/>
          </p:nvSpPr>
          <p:spPr>
            <a:xfrm>
              <a:off x="4968239" y="1746504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19">
                  <a:moveTo>
                    <a:pt x="2290572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63655" y="1741931"/>
              <a:ext cx="2299970" cy="524510"/>
            </a:xfrm>
            <a:custGeom>
              <a:avLst/>
              <a:gdLst/>
              <a:ahLst/>
              <a:cxnLst/>
              <a:rect l="l" t="t" r="r" b="b"/>
              <a:pathLst>
                <a:path w="2299970" h="524510">
                  <a:moveTo>
                    <a:pt x="2299716" y="0"/>
                  </a:moveTo>
                  <a:lnTo>
                    <a:pt x="2289048" y="0"/>
                  </a:lnTo>
                  <a:lnTo>
                    <a:pt x="2289048" y="10160"/>
                  </a:lnTo>
                  <a:lnTo>
                    <a:pt x="2289048" y="513080"/>
                  </a:lnTo>
                  <a:lnTo>
                    <a:pt x="10668" y="513080"/>
                  </a:lnTo>
                  <a:lnTo>
                    <a:pt x="10668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10668" y="513080"/>
                  </a:lnTo>
                  <a:lnTo>
                    <a:pt x="10668" y="10160"/>
                  </a:lnTo>
                  <a:lnTo>
                    <a:pt x="2289048" y="1016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9716" y="524510"/>
                  </a:lnTo>
                  <a:lnTo>
                    <a:pt x="2299716" y="518160"/>
                  </a:lnTo>
                  <a:lnTo>
                    <a:pt x="2299716" y="51308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9132" y="1824228"/>
              <a:ext cx="391667" cy="14173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20612" y="182703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8148" y="1827276"/>
              <a:ext cx="88392" cy="1356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7276" y="2052828"/>
              <a:ext cx="344423" cy="1371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0655" y="2054098"/>
              <a:ext cx="291084" cy="13639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6123" y="2054352"/>
              <a:ext cx="109727" cy="1356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5664" y="2054352"/>
              <a:ext cx="259079" cy="1356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9128" y="2051304"/>
              <a:ext cx="129539" cy="14173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891528" y="2054097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310627" y="1741932"/>
            <a:ext cx="2642870" cy="2373630"/>
            <a:chOff x="7310627" y="1741932"/>
            <a:chExt cx="2642870" cy="2373630"/>
          </a:xfrm>
        </p:grpSpPr>
        <p:sp>
          <p:nvSpPr>
            <p:cNvPr id="20" name="object 20" descr=""/>
            <p:cNvSpPr/>
            <p:nvPr/>
          </p:nvSpPr>
          <p:spPr>
            <a:xfrm>
              <a:off x="7315199" y="1746504"/>
              <a:ext cx="2633980" cy="515620"/>
            </a:xfrm>
            <a:custGeom>
              <a:avLst/>
              <a:gdLst/>
              <a:ahLst/>
              <a:cxnLst/>
              <a:rect l="l" t="t" r="r" b="b"/>
              <a:pathLst>
                <a:path w="2633979" h="515619">
                  <a:moveTo>
                    <a:pt x="2633471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633471" y="0"/>
                  </a:lnTo>
                  <a:lnTo>
                    <a:pt x="2633471" y="51511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10615" y="1741931"/>
              <a:ext cx="2642870" cy="524510"/>
            </a:xfrm>
            <a:custGeom>
              <a:avLst/>
              <a:gdLst/>
              <a:ahLst/>
              <a:cxnLst/>
              <a:rect l="l" t="t" r="r" b="b"/>
              <a:pathLst>
                <a:path w="2642870" h="524510">
                  <a:moveTo>
                    <a:pt x="2642616" y="0"/>
                  </a:moveTo>
                  <a:lnTo>
                    <a:pt x="2631948" y="0"/>
                  </a:lnTo>
                  <a:lnTo>
                    <a:pt x="2631948" y="10160"/>
                  </a:lnTo>
                  <a:lnTo>
                    <a:pt x="2631948" y="513080"/>
                  </a:lnTo>
                  <a:lnTo>
                    <a:pt x="10668" y="513080"/>
                  </a:lnTo>
                  <a:lnTo>
                    <a:pt x="10668" y="513588"/>
                  </a:lnTo>
                  <a:lnTo>
                    <a:pt x="6096" y="513588"/>
                  </a:lnTo>
                  <a:lnTo>
                    <a:pt x="6096" y="513080"/>
                  </a:lnTo>
                  <a:lnTo>
                    <a:pt x="10668" y="513080"/>
                  </a:lnTo>
                  <a:lnTo>
                    <a:pt x="10668" y="10160"/>
                  </a:lnTo>
                  <a:lnTo>
                    <a:pt x="2631948" y="10160"/>
                  </a:lnTo>
                  <a:lnTo>
                    <a:pt x="26319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642616" y="524510"/>
                  </a:lnTo>
                  <a:lnTo>
                    <a:pt x="2642616" y="518160"/>
                  </a:lnTo>
                  <a:lnTo>
                    <a:pt x="2642616" y="513080"/>
                  </a:lnTo>
                  <a:lnTo>
                    <a:pt x="2642616" y="10160"/>
                  </a:lnTo>
                  <a:lnTo>
                    <a:pt x="26426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985760" y="1827034"/>
              <a:ext cx="152400" cy="137795"/>
            </a:xfrm>
            <a:custGeom>
              <a:avLst/>
              <a:gdLst/>
              <a:ahLst/>
              <a:cxnLst/>
              <a:rect l="l" t="t" r="r" b="b"/>
              <a:pathLst>
                <a:path w="152400" h="137794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152400" h="137794">
                  <a:moveTo>
                    <a:pt x="152400" y="241"/>
                  </a:moveTo>
                  <a:lnTo>
                    <a:pt x="124968" y="241"/>
                  </a:lnTo>
                  <a:lnTo>
                    <a:pt x="124968" y="137414"/>
                  </a:lnTo>
                  <a:lnTo>
                    <a:pt x="152400" y="137414"/>
                  </a:lnTo>
                  <a:lnTo>
                    <a:pt x="152400" y="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1019" y="1824228"/>
              <a:ext cx="140208" cy="14173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8325612" y="1827034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5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1295" h="135889">
                  <a:moveTo>
                    <a:pt x="201168" y="0"/>
                  </a:moveTo>
                  <a:lnTo>
                    <a:pt x="128016" y="0"/>
                  </a:lnTo>
                  <a:lnTo>
                    <a:pt x="128016" y="24130"/>
                  </a:lnTo>
                  <a:lnTo>
                    <a:pt x="128016" y="50800"/>
                  </a:lnTo>
                  <a:lnTo>
                    <a:pt x="128016" y="74930"/>
                  </a:lnTo>
                  <a:lnTo>
                    <a:pt x="128016" y="111760"/>
                  </a:lnTo>
                  <a:lnTo>
                    <a:pt x="128016" y="135890"/>
                  </a:lnTo>
                  <a:lnTo>
                    <a:pt x="201168" y="135890"/>
                  </a:lnTo>
                  <a:lnTo>
                    <a:pt x="201168" y="111760"/>
                  </a:lnTo>
                  <a:lnTo>
                    <a:pt x="153924" y="111760"/>
                  </a:lnTo>
                  <a:lnTo>
                    <a:pt x="153924" y="74930"/>
                  </a:lnTo>
                  <a:lnTo>
                    <a:pt x="201168" y="74930"/>
                  </a:lnTo>
                  <a:lnTo>
                    <a:pt x="201168" y="50800"/>
                  </a:lnTo>
                  <a:lnTo>
                    <a:pt x="153924" y="50800"/>
                  </a:lnTo>
                  <a:lnTo>
                    <a:pt x="153924" y="24130"/>
                  </a:lnTo>
                  <a:lnTo>
                    <a:pt x="201168" y="2413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1163" y="1827276"/>
              <a:ext cx="89916" cy="1356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2707" y="1827276"/>
              <a:ext cx="88392" cy="13563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8822423" y="182703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9971" y="1827276"/>
              <a:ext cx="256031" cy="137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5815" y="1827276"/>
              <a:ext cx="85344" cy="135636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300971" y="1827276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7359" y="1827276"/>
              <a:ext cx="310895" cy="137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3335" y="2054352"/>
              <a:ext cx="108204" cy="13563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7699" y="2060448"/>
              <a:ext cx="114300" cy="13106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5923" y="2054352"/>
              <a:ext cx="89916" cy="13868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56319" y="2054352"/>
              <a:ext cx="228599" cy="13563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04731" y="2054352"/>
              <a:ext cx="85344" cy="13563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9009887" y="2052828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40" h="137160">
                  <a:moveTo>
                    <a:pt x="27432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67799" y="2052828"/>
              <a:ext cx="310895" cy="13766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310615" y="2286507"/>
              <a:ext cx="2642870" cy="1828800"/>
            </a:xfrm>
            <a:custGeom>
              <a:avLst/>
              <a:gdLst/>
              <a:ahLst/>
              <a:cxnLst/>
              <a:rect l="l" t="t" r="r" b="b"/>
              <a:pathLst>
                <a:path w="2642870" h="1828800">
                  <a:moveTo>
                    <a:pt x="2642616" y="0"/>
                  </a:moveTo>
                  <a:lnTo>
                    <a:pt x="2631948" y="0"/>
                  </a:lnTo>
                  <a:lnTo>
                    <a:pt x="2631948" y="8890"/>
                  </a:lnTo>
                  <a:lnTo>
                    <a:pt x="2631948" y="1818640"/>
                  </a:lnTo>
                  <a:lnTo>
                    <a:pt x="10668" y="1818640"/>
                  </a:lnTo>
                  <a:lnTo>
                    <a:pt x="10668" y="1819148"/>
                  </a:lnTo>
                  <a:lnTo>
                    <a:pt x="6096" y="1819148"/>
                  </a:lnTo>
                  <a:lnTo>
                    <a:pt x="6096" y="1818640"/>
                  </a:lnTo>
                  <a:lnTo>
                    <a:pt x="10668" y="1818640"/>
                  </a:lnTo>
                  <a:lnTo>
                    <a:pt x="10668" y="8890"/>
                  </a:lnTo>
                  <a:lnTo>
                    <a:pt x="2631948" y="8890"/>
                  </a:lnTo>
                  <a:lnTo>
                    <a:pt x="26319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818640"/>
                  </a:lnTo>
                  <a:lnTo>
                    <a:pt x="0" y="1823720"/>
                  </a:lnTo>
                  <a:lnTo>
                    <a:pt x="0" y="1828800"/>
                  </a:lnTo>
                  <a:lnTo>
                    <a:pt x="2642616" y="1828800"/>
                  </a:lnTo>
                  <a:lnTo>
                    <a:pt x="2642616" y="1823720"/>
                  </a:lnTo>
                  <a:lnTo>
                    <a:pt x="2642616" y="1818640"/>
                  </a:lnTo>
                  <a:lnTo>
                    <a:pt x="2642616" y="8890"/>
                  </a:lnTo>
                  <a:lnTo>
                    <a:pt x="26426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399020" y="2429268"/>
              <a:ext cx="29209" cy="443865"/>
            </a:xfrm>
            <a:custGeom>
              <a:avLst/>
              <a:gdLst/>
              <a:ahLst/>
              <a:cxnLst/>
              <a:rect l="l" t="t" r="r" b="b"/>
              <a:pathLst>
                <a:path w="29209" h="443864">
                  <a:moveTo>
                    <a:pt x="28956" y="425183"/>
                  </a:moveTo>
                  <a:lnTo>
                    <a:pt x="27432" y="422135"/>
                  </a:lnTo>
                  <a:lnTo>
                    <a:pt x="21336" y="416039"/>
                  </a:lnTo>
                  <a:lnTo>
                    <a:pt x="18288" y="414515"/>
                  </a:lnTo>
                  <a:lnTo>
                    <a:pt x="10668" y="414515"/>
                  </a:lnTo>
                  <a:lnTo>
                    <a:pt x="7620" y="416039"/>
                  </a:lnTo>
                  <a:lnTo>
                    <a:pt x="1524" y="422135"/>
                  </a:lnTo>
                  <a:lnTo>
                    <a:pt x="0" y="425183"/>
                  </a:lnTo>
                  <a:lnTo>
                    <a:pt x="0" y="432803"/>
                  </a:lnTo>
                  <a:lnTo>
                    <a:pt x="1524" y="437375"/>
                  </a:lnTo>
                  <a:lnTo>
                    <a:pt x="4572" y="440423"/>
                  </a:lnTo>
                  <a:lnTo>
                    <a:pt x="10668" y="443471"/>
                  </a:lnTo>
                  <a:lnTo>
                    <a:pt x="18288" y="443471"/>
                  </a:lnTo>
                  <a:lnTo>
                    <a:pt x="24384" y="440423"/>
                  </a:lnTo>
                  <a:lnTo>
                    <a:pt x="27432" y="437375"/>
                  </a:lnTo>
                  <a:lnTo>
                    <a:pt x="28956" y="432803"/>
                  </a:lnTo>
                  <a:lnTo>
                    <a:pt x="28956" y="425183"/>
                  </a:lnTo>
                  <a:close/>
                </a:path>
                <a:path w="29209" h="443864">
                  <a:moveTo>
                    <a:pt x="28956" y="286512"/>
                  </a:moveTo>
                  <a:lnTo>
                    <a:pt x="27432" y="283464"/>
                  </a:lnTo>
                  <a:lnTo>
                    <a:pt x="24384" y="280416"/>
                  </a:lnTo>
                  <a:lnTo>
                    <a:pt x="18288" y="277368"/>
                  </a:lnTo>
                  <a:lnTo>
                    <a:pt x="10668" y="277368"/>
                  </a:lnTo>
                  <a:lnTo>
                    <a:pt x="4572" y="280416"/>
                  </a:lnTo>
                  <a:lnTo>
                    <a:pt x="1524" y="283464"/>
                  </a:lnTo>
                  <a:lnTo>
                    <a:pt x="0" y="286512"/>
                  </a:lnTo>
                  <a:lnTo>
                    <a:pt x="0" y="295656"/>
                  </a:lnTo>
                  <a:lnTo>
                    <a:pt x="1524" y="298704"/>
                  </a:lnTo>
                  <a:lnTo>
                    <a:pt x="4572" y="301752"/>
                  </a:lnTo>
                  <a:lnTo>
                    <a:pt x="7620" y="304800"/>
                  </a:lnTo>
                  <a:lnTo>
                    <a:pt x="10668" y="306324"/>
                  </a:lnTo>
                  <a:lnTo>
                    <a:pt x="18288" y="306324"/>
                  </a:lnTo>
                  <a:lnTo>
                    <a:pt x="21336" y="304800"/>
                  </a:lnTo>
                  <a:lnTo>
                    <a:pt x="27432" y="298704"/>
                  </a:lnTo>
                  <a:lnTo>
                    <a:pt x="28956" y="295656"/>
                  </a:lnTo>
                  <a:lnTo>
                    <a:pt x="28956" y="286512"/>
                  </a:lnTo>
                  <a:close/>
                </a:path>
                <a:path w="29209" h="443864">
                  <a:moveTo>
                    <a:pt x="28956" y="149352"/>
                  </a:moveTo>
                  <a:lnTo>
                    <a:pt x="27432" y="144780"/>
                  </a:lnTo>
                  <a:lnTo>
                    <a:pt x="24384" y="143256"/>
                  </a:lnTo>
                  <a:lnTo>
                    <a:pt x="21336" y="140208"/>
                  </a:lnTo>
                  <a:lnTo>
                    <a:pt x="18288" y="138684"/>
                  </a:lnTo>
                  <a:lnTo>
                    <a:pt x="10668" y="138684"/>
                  </a:lnTo>
                  <a:lnTo>
                    <a:pt x="7620" y="140208"/>
                  </a:lnTo>
                  <a:lnTo>
                    <a:pt x="4572" y="143256"/>
                  </a:lnTo>
                  <a:lnTo>
                    <a:pt x="1524" y="144780"/>
                  </a:lnTo>
                  <a:lnTo>
                    <a:pt x="0" y="149352"/>
                  </a:lnTo>
                  <a:lnTo>
                    <a:pt x="0" y="156972"/>
                  </a:lnTo>
                  <a:lnTo>
                    <a:pt x="1524" y="160020"/>
                  </a:lnTo>
                  <a:lnTo>
                    <a:pt x="4572" y="163068"/>
                  </a:lnTo>
                  <a:lnTo>
                    <a:pt x="7620" y="166116"/>
                  </a:lnTo>
                  <a:lnTo>
                    <a:pt x="10668" y="167640"/>
                  </a:lnTo>
                  <a:lnTo>
                    <a:pt x="18288" y="167640"/>
                  </a:lnTo>
                  <a:lnTo>
                    <a:pt x="21336" y="166116"/>
                  </a:lnTo>
                  <a:lnTo>
                    <a:pt x="27432" y="160020"/>
                  </a:lnTo>
                  <a:lnTo>
                    <a:pt x="28956" y="156972"/>
                  </a:lnTo>
                  <a:lnTo>
                    <a:pt x="28956" y="149352"/>
                  </a:lnTo>
                  <a:close/>
                </a:path>
                <a:path w="29209" h="443864">
                  <a:moveTo>
                    <a:pt x="28956" y="10668"/>
                  </a:moveTo>
                  <a:lnTo>
                    <a:pt x="27432" y="7620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4384"/>
                  </a:lnTo>
                  <a:lnTo>
                    <a:pt x="7620" y="27432"/>
                  </a:lnTo>
                  <a:lnTo>
                    <a:pt x="10668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34655" y="2398775"/>
              <a:ext cx="2301239" cy="163220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399020" y="3259835"/>
              <a:ext cx="29209" cy="721360"/>
            </a:xfrm>
            <a:custGeom>
              <a:avLst/>
              <a:gdLst/>
              <a:ahLst/>
              <a:cxnLst/>
              <a:rect l="l" t="t" r="r" b="b"/>
              <a:pathLst>
                <a:path w="29209" h="721360">
                  <a:moveTo>
                    <a:pt x="28956" y="701052"/>
                  </a:moveTo>
                  <a:lnTo>
                    <a:pt x="27432" y="698004"/>
                  </a:lnTo>
                  <a:lnTo>
                    <a:pt x="21336" y="691908"/>
                  </a:lnTo>
                  <a:lnTo>
                    <a:pt x="7620" y="691908"/>
                  </a:lnTo>
                  <a:lnTo>
                    <a:pt x="1524" y="698004"/>
                  </a:lnTo>
                  <a:lnTo>
                    <a:pt x="0" y="701052"/>
                  </a:lnTo>
                  <a:lnTo>
                    <a:pt x="0" y="710196"/>
                  </a:lnTo>
                  <a:lnTo>
                    <a:pt x="1524" y="713244"/>
                  </a:lnTo>
                  <a:lnTo>
                    <a:pt x="4572" y="716292"/>
                  </a:lnTo>
                  <a:lnTo>
                    <a:pt x="7620" y="719340"/>
                  </a:lnTo>
                  <a:lnTo>
                    <a:pt x="10668" y="720864"/>
                  </a:lnTo>
                  <a:lnTo>
                    <a:pt x="18288" y="720864"/>
                  </a:lnTo>
                  <a:lnTo>
                    <a:pt x="21336" y="719340"/>
                  </a:lnTo>
                  <a:lnTo>
                    <a:pt x="27432" y="713244"/>
                  </a:lnTo>
                  <a:lnTo>
                    <a:pt x="28956" y="710196"/>
                  </a:lnTo>
                  <a:lnTo>
                    <a:pt x="28956" y="701052"/>
                  </a:lnTo>
                  <a:close/>
                </a:path>
                <a:path w="29209" h="721360">
                  <a:moveTo>
                    <a:pt x="28956" y="563892"/>
                  </a:moveTo>
                  <a:lnTo>
                    <a:pt x="27432" y="559320"/>
                  </a:lnTo>
                  <a:lnTo>
                    <a:pt x="24384" y="557796"/>
                  </a:lnTo>
                  <a:lnTo>
                    <a:pt x="21336" y="554748"/>
                  </a:lnTo>
                  <a:lnTo>
                    <a:pt x="18288" y="553224"/>
                  </a:lnTo>
                  <a:lnTo>
                    <a:pt x="10668" y="553224"/>
                  </a:lnTo>
                  <a:lnTo>
                    <a:pt x="7620" y="554748"/>
                  </a:lnTo>
                  <a:lnTo>
                    <a:pt x="4572" y="557796"/>
                  </a:lnTo>
                  <a:lnTo>
                    <a:pt x="1524" y="559320"/>
                  </a:lnTo>
                  <a:lnTo>
                    <a:pt x="0" y="563892"/>
                  </a:lnTo>
                  <a:lnTo>
                    <a:pt x="0" y="571512"/>
                  </a:lnTo>
                  <a:lnTo>
                    <a:pt x="1524" y="574560"/>
                  </a:lnTo>
                  <a:lnTo>
                    <a:pt x="4572" y="577608"/>
                  </a:lnTo>
                  <a:lnTo>
                    <a:pt x="7620" y="580656"/>
                  </a:lnTo>
                  <a:lnTo>
                    <a:pt x="10668" y="582180"/>
                  </a:lnTo>
                  <a:lnTo>
                    <a:pt x="18288" y="582180"/>
                  </a:lnTo>
                  <a:lnTo>
                    <a:pt x="21336" y="580656"/>
                  </a:lnTo>
                  <a:lnTo>
                    <a:pt x="27432" y="574560"/>
                  </a:lnTo>
                  <a:lnTo>
                    <a:pt x="28956" y="571512"/>
                  </a:lnTo>
                  <a:lnTo>
                    <a:pt x="28956" y="563892"/>
                  </a:lnTo>
                  <a:close/>
                </a:path>
                <a:path w="29209" h="721360">
                  <a:moveTo>
                    <a:pt x="28956" y="286524"/>
                  </a:moveTo>
                  <a:lnTo>
                    <a:pt x="27432" y="283476"/>
                  </a:lnTo>
                  <a:lnTo>
                    <a:pt x="21336" y="277380"/>
                  </a:lnTo>
                  <a:lnTo>
                    <a:pt x="18288" y="275856"/>
                  </a:lnTo>
                  <a:lnTo>
                    <a:pt x="10668" y="275856"/>
                  </a:lnTo>
                  <a:lnTo>
                    <a:pt x="7620" y="277380"/>
                  </a:lnTo>
                  <a:lnTo>
                    <a:pt x="1524" y="283476"/>
                  </a:lnTo>
                  <a:lnTo>
                    <a:pt x="0" y="286524"/>
                  </a:lnTo>
                  <a:lnTo>
                    <a:pt x="0" y="294144"/>
                  </a:lnTo>
                  <a:lnTo>
                    <a:pt x="1524" y="298716"/>
                  </a:lnTo>
                  <a:lnTo>
                    <a:pt x="4572" y="300240"/>
                  </a:lnTo>
                  <a:lnTo>
                    <a:pt x="7620" y="303288"/>
                  </a:lnTo>
                  <a:lnTo>
                    <a:pt x="10668" y="304812"/>
                  </a:lnTo>
                  <a:lnTo>
                    <a:pt x="18288" y="304812"/>
                  </a:lnTo>
                  <a:lnTo>
                    <a:pt x="21336" y="303288"/>
                  </a:lnTo>
                  <a:lnTo>
                    <a:pt x="24384" y="300240"/>
                  </a:lnTo>
                  <a:lnTo>
                    <a:pt x="27432" y="298716"/>
                  </a:lnTo>
                  <a:lnTo>
                    <a:pt x="28956" y="294144"/>
                  </a:lnTo>
                  <a:lnTo>
                    <a:pt x="28956" y="286524"/>
                  </a:lnTo>
                  <a:close/>
                </a:path>
                <a:path w="29209" h="721360">
                  <a:moveTo>
                    <a:pt x="28956" y="10668"/>
                  </a:moveTo>
                  <a:lnTo>
                    <a:pt x="27432" y="6096"/>
                  </a:lnTo>
                  <a:lnTo>
                    <a:pt x="24384" y="4572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4384"/>
                  </a:lnTo>
                  <a:lnTo>
                    <a:pt x="7620" y="27432"/>
                  </a:lnTo>
                  <a:lnTo>
                    <a:pt x="10668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167639" y="1741932"/>
            <a:ext cx="2400300" cy="2357120"/>
            <a:chOff x="167639" y="1741932"/>
            <a:chExt cx="2400300" cy="2357120"/>
          </a:xfrm>
        </p:grpSpPr>
        <p:sp>
          <p:nvSpPr>
            <p:cNvPr id="44" name="object 44" descr=""/>
            <p:cNvSpPr/>
            <p:nvPr/>
          </p:nvSpPr>
          <p:spPr>
            <a:xfrm>
              <a:off x="272795" y="1746504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19">
                  <a:moveTo>
                    <a:pt x="229209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2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69735" y="1741931"/>
              <a:ext cx="2298700" cy="524510"/>
            </a:xfrm>
            <a:custGeom>
              <a:avLst/>
              <a:gdLst/>
              <a:ahLst/>
              <a:cxnLst/>
              <a:rect l="l" t="t" r="r" b="b"/>
              <a:pathLst>
                <a:path w="2298700" h="524510">
                  <a:moveTo>
                    <a:pt x="2298204" y="0"/>
                  </a:moveTo>
                  <a:lnTo>
                    <a:pt x="2289060" y="0"/>
                  </a:lnTo>
                  <a:lnTo>
                    <a:pt x="2289060" y="10160"/>
                  </a:lnTo>
                  <a:lnTo>
                    <a:pt x="2289060" y="513080"/>
                  </a:lnTo>
                  <a:lnTo>
                    <a:pt x="9144" y="513080"/>
                  </a:lnTo>
                  <a:lnTo>
                    <a:pt x="9144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9144" y="513080"/>
                  </a:lnTo>
                  <a:lnTo>
                    <a:pt x="9144" y="10160"/>
                  </a:lnTo>
                  <a:lnTo>
                    <a:pt x="2289060" y="1016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8204" y="524510"/>
                  </a:lnTo>
                  <a:lnTo>
                    <a:pt x="2298204" y="518160"/>
                  </a:lnTo>
                  <a:lnTo>
                    <a:pt x="2298204" y="513080"/>
                  </a:lnTo>
                  <a:lnTo>
                    <a:pt x="2298204" y="1016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1372" y="1827276"/>
              <a:ext cx="85344" cy="13563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181100" y="1827034"/>
              <a:ext cx="329565" cy="136525"/>
            </a:xfrm>
            <a:custGeom>
              <a:avLst/>
              <a:gdLst/>
              <a:ahLst/>
              <a:cxnLst/>
              <a:rect l="l" t="t" r="r" b="b"/>
              <a:pathLst>
                <a:path w="32956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29565" h="136525">
                  <a:moveTo>
                    <a:pt x="158496" y="495"/>
                  </a:moveTo>
                  <a:lnTo>
                    <a:pt x="83820" y="495"/>
                  </a:lnTo>
                  <a:lnTo>
                    <a:pt x="83820" y="24625"/>
                  </a:lnTo>
                  <a:lnTo>
                    <a:pt x="108204" y="24625"/>
                  </a:lnTo>
                  <a:lnTo>
                    <a:pt x="108204" y="136385"/>
                  </a:lnTo>
                  <a:lnTo>
                    <a:pt x="134112" y="136385"/>
                  </a:lnTo>
                  <a:lnTo>
                    <a:pt x="134112" y="24625"/>
                  </a:lnTo>
                  <a:lnTo>
                    <a:pt x="158496" y="24625"/>
                  </a:lnTo>
                  <a:lnTo>
                    <a:pt x="158496" y="495"/>
                  </a:lnTo>
                  <a:close/>
                </a:path>
                <a:path w="329565" h="136525">
                  <a:moveTo>
                    <a:pt x="237731" y="495"/>
                  </a:moveTo>
                  <a:lnTo>
                    <a:pt x="163055" y="495"/>
                  </a:lnTo>
                  <a:lnTo>
                    <a:pt x="163055" y="24625"/>
                  </a:lnTo>
                  <a:lnTo>
                    <a:pt x="187439" y="24625"/>
                  </a:lnTo>
                  <a:lnTo>
                    <a:pt x="187439" y="136385"/>
                  </a:lnTo>
                  <a:lnTo>
                    <a:pt x="213347" y="136385"/>
                  </a:lnTo>
                  <a:lnTo>
                    <a:pt x="213347" y="24625"/>
                  </a:lnTo>
                  <a:lnTo>
                    <a:pt x="237731" y="24625"/>
                  </a:lnTo>
                  <a:lnTo>
                    <a:pt x="237731" y="495"/>
                  </a:lnTo>
                  <a:close/>
                </a:path>
                <a:path w="329565" h="136525">
                  <a:moveTo>
                    <a:pt x="329184" y="0"/>
                  </a:moveTo>
                  <a:lnTo>
                    <a:pt x="256032" y="0"/>
                  </a:lnTo>
                  <a:lnTo>
                    <a:pt x="256032" y="24130"/>
                  </a:lnTo>
                  <a:lnTo>
                    <a:pt x="256032" y="50800"/>
                  </a:lnTo>
                  <a:lnTo>
                    <a:pt x="256032" y="74930"/>
                  </a:lnTo>
                  <a:lnTo>
                    <a:pt x="256032" y="111760"/>
                  </a:lnTo>
                  <a:lnTo>
                    <a:pt x="256032" y="135890"/>
                  </a:lnTo>
                  <a:lnTo>
                    <a:pt x="329184" y="135890"/>
                  </a:lnTo>
                  <a:lnTo>
                    <a:pt x="329184" y="111760"/>
                  </a:lnTo>
                  <a:lnTo>
                    <a:pt x="281940" y="111760"/>
                  </a:lnTo>
                  <a:lnTo>
                    <a:pt x="281940" y="74930"/>
                  </a:lnTo>
                  <a:lnTo>
                    <a:pt x="329184" y="74930"/>
                  </a:lnTo>
                  <a:lnTo>
                    <a:pt x="329184" y="50800"/>
                  </a:lnTo>
                  <a:lnTo>
                    <a:pt x="281940" y="50800"/>
                  </a:lnTo>
                  <a:lnTo>
                    <a:pt x="281940" y="24130"/>
                  </a:lnTo>
                  <a:lnTo>
                    <a:pt x="329184" y="2413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6192" y="1827276"/>
              <a:ext cx="88392" cy="135636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694675" y="1827034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6128" y="1827276"/>
              <a:ext cx="172212" cy="13868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985772" y="1827276"/>
              <a:ext cx="27940" cy="137160"/>
            </a:xfrm>
            <a:custGeom>
              <a:avLst/>
              <a:gdLst/>
              <a:ahLst/>
              <a:cxnLst/>
              <a:rect l="l" t="t" r="r" b="b"/>
              <a:pathLst>
                <a:path w="27939" h="137160">
                  <a:moveTo>
                    <a:pt x="27432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2159" y="1827276"/>
              <a:ext cx="108204" cy="13563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127760" y="2054097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0724" y="2051304"/>
              <a:ext cx="286511" cy="14173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1620" y="2054352"/>
              <a:ext cx="109728" cy="13563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5731" y="2051304"/>
              <a:ext cx="431291" cy="141732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67627" y="2286266"/>
              <a:ext cx="2400935" cy="1812289"/>
            </a:xfrm>
            <a:custGeom>
              <a:avLst/>
              <a:gdLst/>
              <a:ahLst/>
              <a:cxnLst/>
              <a:rect l="l" t="t" r="r" b="b"/>
              <a:pathLst>
                <a:path w="2400935" h="1812289">
                  <a:moveTo>
                    <a:pt x="2400312" y="0"/>
                  </a:moveTo>
                  <a:lnTo>
                    <a:pt x="2391168" y="0"/>
                  </a:lnTo>
                  <a:lnTo>
                    <a:pt x="2391168" y="8890"/>
                  </a:lnTo>
                  <a:lnTo>
                    <a:pt x="2391168" y="1802130"/>
                  </a:lnTo>
                  <a:lnTo>
                    <a:pt x="9156" y="1802130"/>
                  </a:lnTo>
                  <a:lnTo>
                    <a:pt x="9156" y="1802638"/>
                  </a:lnTo>
                  <a:lnTo>
                    <a:pt x="4572" y="1802638"/>
                  </a:lnTo>
                  <a:lnTo>
                    <a:pt x="4572" y="1802130"/>
                  </a:lnTo>
                  <a:lnTo>
                    <a:pt x="9156" y="1802130"/>
                  </a:lnTo>
                  <a:lnTo>
                    <a:pt x="9156" y="8890"/>
                  </a:lnTo>
                  <a:lnTo>
                    <a:pt x="2391168" y="8890"/>
                  </a:lnTo>
                  <a:lnTo>
                    <a:pt x="239116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802130"/>
                  </a:lnTo>
                  <a:lnTo>
                    <a:pt x="0" y="1807210"/>
                  </a:lnTo>
                  <a:lnTo>
                    <a:pt x="0" y="1812290"/>
                  </a:lnTo>
                  <a:lnTo>
                    <a:pt x="2400312" y="1812290"/>
                  </a:lnTo>
                  <a:lnTo>
                    <a:pt x="2400312" y="1807210"/>
                  </a:lnTo>
                  <a:lnTo>
                    <a:pt x="2400312" y="1802130"/>
                  </a:lnTo>
                  <a:lnTo>
                    <a:pt x="2400312" y="8890"/>
                  </a:lnTo>
                  <a:lnTo>
                    <a:pt x="240031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56019" y="2449067"/>
              <a:ext cx="33655" cy="564515"/>
            </a:xfrm>
            <a:custGeom>
              <a:avLst/>
              <a:gdLst/>
              <a:ahLst/>
              <a:cxnLst/>
              <a:rect l="l" t="t" r="r" b="b"/>
              <a:pathLst>
                <a:path w="33654" h="564514">
                  <a:moveTo>
                    <a:pt x="33540" y="528840"/>
                  </a:moveTo>
                  <a:lnTo>
                    <a:pt x="0" y="528840"/>
                  </a:lnTo>
                  <a:lnTo>
                    <a:pt x="0" y="563892"/>
                  </a:lnTo>
                  <a:lnTo>
                    <a:pt x="33540" y="563892"/>
                  </a:lnTo>
                  <a:lnTo>
                    <a:pt x="33540" y="528840"/>
                  </a:lnTo>
                  <a:close/>
                </a:path>
                <a:path w="33654" h="564514">
                  <a:moveTo>
                    <a:pt x="33540" y="0"/>
                  </a:moveTo>
                  <a:lnTo>
                    <a:pt x="0" y="0"/>
                  </a:lnTo>
                  <a:lnTo>
                    <a:pt x="0" y="35052"/>
                  </a:lnTo>
                  <a:lnTo>
                    <a:pt x="33540" y="35052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1667" y="2424684"/>
              <a:ext cx="2061972" cy="155752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256019" y="3374135"/>
              <a:ext cx="33655" cy="564515"/>
            </a:xfrm>
            <a:custGeom>
              <a:avLst/>
              <a:gdLst/>
              <a:ahLst/>
              <a:cxnLst/>
              <a:rect l="l" t="t" r="r" b="b"/>
              <a:pathLst>
                <a:path w="33654" h="564514">
                  <a:moveTo>
                    <a:pt x="33540" y="528840"/>
                  </a:moveTo>
                  <a:lnTo>
                    <a:pt x="0" y="528840"/>
                  </a:lnTo>
                  <a:lnTo>
                    <a:pt x="0" y="563892"/>
                  </a:lnTo>
                  <a:lnTo>
                    <a:pt x="33540" y="563892"/>
                  </a:lnTo>
                  <a:lnTo>
                    <a:pt x="33540" y="528840"/>
                  </a:lnTo>
                  <a:close/>
                </a:path>
                <a:path w="33654" h="564514">
                  <a:moveTo>
                    <a:pt x="33540" y="396240"/>
                  </a:moveTo>
                  <a:lnTo>
                    <a:pt x="0" y="396240"/>
                  </a:lnTo>
                  <a:lnTo>
                    <a:pt x="0" y="431292"/>
                  </a:lnTo>
                  <a:lnTo>
                    <a:pt x="33540" y="431292"/>
                  </a:lnTo>
                  <a:lnTo>
                    <a:pt x="33540" y="396240"/>
                  </a:lnTo>
                  <a:close/>
                </a:path>
                <a:path w="33654" h="564514">
                  <a:moveTo>
                    <a:pt x="33540" y="132600"/>
                  </a:moveTo>
                  <a:lnTo>
                    <a:pt x="0" y="132600"/>
                  </a:lnTo>
                  <a:lnTo>
                    <a:pt x="0" y="167640"/>
                  </a:lnTo>
                  <a:lnTo>
                    <a:pt x="33540" y="167640"/>
                  </a:lnTo>
                  <a:lnTo>
                    <a:pt x="33540" y="132600"/>
                  </a:lnTo>
                  <a:close/>
                </a:path>
                <a:path w="33654" h="564514">
                  <a:moveTo>
                    <a:pt x="33540" y="0"/>
                  </a:moveTo>
                  <a:lnTo>
                    <a:pt x="0" y="0"/>
                  </a:lnTo>
                  <a:lnTo>
                    <a:pt x="0" y="35064"/>
                  </a:lnTo>
                  <a:lnTo>
                    <a:pt x="33540" y="35064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2616708" y="4314444"/>
            <a:ext cx="2299970" cy="524510"/>
            <a:chOff x="2616708" y="4314444"/>
            <a:chExt cx="2299970" cy="524510"/>
          </a:xfrm>
        </p:grpSpPr>
        <p:sp>
          <p:nvSpPr>
            <p:cNvPr id="62" name="object 62" descr=""/>
            <p:cNvSpPr/>
            <p:nvPr/>
          </p:nvSpPr>
          <p:spPr>
            <a:xfrm>
              <a:off x="2621280" y="4319016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1" y="515111"/>
                  </a:moveTo>
                  <a:lnTo>
                    <a:pt x="0" y="515111"/>
                  </a:lnTo>
                  <a:lnTo>
                    <a:pt x="0" y="0"/>
                  </a:lnTo>
                  <a:lnTo>
                    <a:pt x="2290571" y="0"/>
                  </a:lnTo>
                  <a:lnTo>
                    <a:pt x="2290571" y="515111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616708" y="4314443"/>
              <a:ext cx="2299970" cy="524510"/>
            </a:xfrm>
            <a:custGeom>
              <a:avLst/>
              <a:gdLst/>
              <a:ahLst/>
              <a:cxnLst/>
              <a:rect l="l" t="t" r="r" b="b"/>
              <a:pathLst>
                <a:path w="2299970" h="524510">
                  <a:moveTo>
                    <a:pt x="2299716" y="0"/>
                  </a:moveTo>
                  <a:lnTo>
                    <a:pt x="2289048" y="0"/>
                  </a:lnTo>
                  <a:lnTo>
                    <a:pt x="2289048" y="10160"/>
                  </a:lnTo>
                  <a:lnTo>
                    <a:pt x="2289048" y="513080"/>
                  </a:lnTo>
                  <a:lnTo>
                    <a:pt x="9144" y="513080"/>
                  </a:lnTo>
                  <a:lnTo>
                    <a:pt x="9144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9144" y="513080"/>
                  </a:lnTo>
                  <a:lnTo>
                    <a:pt x="9144" y="10160"/>
                  </a:lnTo>
                  <a:lnTo>
                    <a:pt x="2289048" y="1016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9716" y="524510"/>
                  </a:lnTo>
                  <a:lnTo>
                    <a:pt x="2299716" y="518160"/>
                  </a:lnTo>
                  <a:lnTo>
                    <a:pt x="2299716" y="51308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296399" y="4512576"/>
              <a:ext cx="152400" cy="137160"/>
            </a:xfrm>
            <a:custGeom>
              <a:avLst/>
              <a:gdLst/>
              <a:ahLst/>
              <a:cxnLst/>
              <a:rect l="l" t="t" r="r" b="b"/>
              <a:pathLst>
                <a:path w="152400" h="137160">
                  <a:moveTo>
                    <a:pt x="97536" y="1270"/>
                  </a:moveTo>
                  <a:lnTo>
                    <a:pt x="71628" y="1270"/>
                  </a:lnTo>
                  <a:lnTo>
                    <a:pt x="71628" y="53340"/>
                  </a:lnTo>
                  <a:lnTo>
                    <a:pt x="25908" y="53340"/>
                  </a:lnTo>
                  <a:lnTo>
                    <a:pt x="25908" y="1270"/>
                  </a:lnTo>
                  <a:lnTo>
                    <a:pt x="0" y="1270"/>
                  </a:lnTo>
                  <a:lnTo>
                    <a:pt x="0" y="53340"/>
                  </a:lnTo>
                  <a:lnTo>
                    <a:pt x="0" y="77470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7470"/>
                  </a:lnTo>
                  <a:lnTo>
                    <a:pt x="71628" y="77470"/>
                  </a:lnTo>
                  <a:lnTo>
                    <a:pt x="71628" y="137160"/>
                  </a:lnTo>
                  <a:lnTo>
                    <a:pt x="97536" y="137160"/>
                  </a:lnTo>
                  <a:lnTo>
                    <a:pt x="97536" y="77470"/>
                  </a:lnTo>
                  <a:lnTo>
                    <a:pt x="97536" y="53340"/>
                  </a:lnTo>
                  <a:lnTo>
                    <a:pt x="97536" y="1270"/>
                  </a:lnTo>
                  <a:close/>
                </a:path>
                <a:path w="152400" h="137160">
                  <a:moveTo>
                    <a:pt x="152400" y="0"/>
                  </a:moveTo>
                  <a:lnTo>
                    <a:pt x="124980" y="0"/>
                  </a:lnTo>
                  <a:lnTo>
                    <a:pt x="124980" y="137160"/>
                  </a:lnTo>
                  <a:lnTo>
                    <a:pt x="152400" y="13716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71671" y="4511040"/>
              <a:ext cx="140208" cy="141732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636264" y="4513846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5" h="135889">
                  <a:moveTo>
                    <a:pt x="97536" y="0"/>
                  </a:moveTo>
                  <a:lnTo>
                    <a:pt x="71628" y="0"/>
                  </a:lnTo>
                  <a:lnTo>
                    <a:pt x="71628" y="52070"/>
                  </a:lnTo>
                  <a:lnTo>
                    <a:pt x="25908" y="5207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52070"/>
                  </a:lnTo>
                  <a:lnTo>
                    <a:pt x="0" y="7620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6200"/>
                  </a:lnTo>
                  <a:lnTo>
                    <a:pt x="71628" y="76200"/>
                  </a:lnTo>
                  <a:lnTo>
                    <a:pt x="71628" y="135890"/>
                  </a:lnTo>
                  <a:lnTo>
                    <a:pt x="97536" y="135890"/>
                  </a:lnTo>
                  <a:lnTo>
                    <a:pt x="97536" y="76200"/>
                  </a:lnTo>
                  <a:lnTo>
                    <a:pt x="97536" y="52070"/>
                  </a:lnTo>
                  <a:lnTo>
                    <a:pt x="97536" y="0"/>
                  </a:lnTo>
                  <a:close/>
                </a:path>
                <a:path w="201295" h="135889">
                  <a:moveTo>
                    <a:pt x="201168" y="0"/>
                  </a:moveTo>
                  <a:lnTo>
                    <a:pt x="128016" y="0"/>
                  </a:lnTo>
                  <a:lnTo>
                    <a:pt x="128016" y="24130"/>
                  </a:lnTo>
                  <a:lnTo>
                    <a:pt x="128016" y="50800"/>
                  </a:lnTo>
                  <a:lnTo>
                    <a:pt x="128016" y="74930"/>
                  </a:lnTo>
                  <a:lnTo>
                    <a:pt x="128016" y="111760"/>
                  </a:lnTo>
                  <a:lnTo>
                    <a:pt x="128016" y="135890"/>
                  </a:lnTo>
                  <a:lnTo>
                    <a:pt x="201168" y="135890"/>
                  </a:lnTo>
                  <a:lnTo>
                    <a:pt x="201168" y="111760"/>
                  </a:lnTo>
                  <a:lnTo>
                    <a:pt x="153924" y="111760"/>
                  </a:lnTo>
                  <a:lnTo>
                    <a:pt x="153924" y="74930"/>
                  </a:lnTo>
                  <a:lnTo>
                    <a:pt x="201168" y="74930"/>
                  </a:lnTo>
                  <a:lnTo>
                    <a:pt x="201168" y="50800"/>
                  </a:lnTo>
                  <a:lnTo>
                    <a:pt x="153924" y="50800"/>
                  </a:lnTo>
                  <a:lnTo>
                    <a:pt x="153924" y="24130"/>
                  </a:lnTo>
                  <a:lnTo>
                    <a:pt x="201168" y="2413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61816" y="4514088"/>
              <a:ext cx="89916" cy="13563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12691" y="4511040"/>
              <a:ext cx="228599" cy="141732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4261091" y="4513846"/>
              <a:ext cx="67310" cy="135890"/>
            </a:xfrm>
            <a:custGeom>
              <a:avLst/>
              <a:gdLst/>
              <a:ahLst/>
              <a:cxnLst/>
              <a:rect l="l" t="t" r="r" b="b"/>
              <a:pathLst>
                <a:path w="67310" h="135889">
                  <a:moveTo>
                    <a:pt x="6705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35890"/>
                  </a:lnTo>
                  <a:lnTo>
                    <a:pt x="25908" y="135890"/>
                  </a:lnTo>
                  <a:lnTo>
                    <a:pt x="25908" y="74930"/>
                  </a:lnTo>
                  <a:lnTo>
                    <a:pt x="67056" y="74930"/>
                  </a:lnTo>
                  <a:lnTo>
                    <a:pt x="67056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67056" y="2413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51019" y="4513834"/>
              <a:ext cx="274320" cy="136398"/>
            </a:xfrm>
            <a:prstGeom prst="rect">
              <a:avLst/>
            </a:prstGeom>
          </p:spPr>
        </p:pic>
      </p:grpSp>
      <p:graphicFrame>
        <p:nvGraphicFramePr>
          <p:cNvPr id="71" name="object 71" descr=""/>
          <p:cNvGraphicFramePr>
            <a:graphicFrameLocks noGrp="1"/>
          </p:cNvGraphicFramePr>
          <p:nvPr/>
        </p:nvGraphicFramePr>
        <p:xfrm>
          <a:off x="268986" y="4874260"/>
          <a:ext cx="9684385" cy="165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9175"/>
                <a:gridCol w="57785"/>
                <a:gridCol w="2289810"/>
                <a:gridCol w="57785"/>
                <a:gridCol w="2289175"/>
                <a:gridCol w="57784"/>
                <a:gridCol w="2632075"/>
              </a:tblGrid>
              <a:tr h="165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9525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2" name="object 72" descr=""/>
          <p:cNvSpPr/>
          <p:nvPr/>
        </p:nvSpPr>
        <p:spPr>
          <a:xfrm>
            <a:off x="2703576" y="5103876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60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2703576" y="523646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6764" y="27432"/>
                </a:moveTo>
                <a:lnTo>
                  <a:pt x="9144" y="27432"/>
                </a:lnTo>
                <a:lnTo>
                  <a:pt x="6096" y="25908"/>
                </a:lnTo>
                <a:lnTo>
                  <a:pt x="4572" y="22860"/>
                </a:lnTo>
                <a:lnTo>
                  <a:pt x="1524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4"/>
                </a:lnTo>
                <a:lnTo>
                  <a:pt x="25908" y="6096"/>
                </a:lnTo>
                <a:lnTo>
                  <a:pt x="27432" y="9144"/>
                </a:lnTo>
                <a:lnTo>
                  <a:pt x="27432" y="16764"/>
                </a:lnTo>
                <a:lnTo>
                  <a:pt x="25908" y="19812"/>
                </a:lnTo>
                <a:lnTo>
                  <a:pt x="22860" y="22860"/>
                </a:lnTo>
                <a:lnTo>
                  <a:pt x="21336" y="25908"/>
                </a:lnTo>
                <a:lnTo>
                  <a:pt x="16764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703576" y="536752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27432"/>
                </a:moveTo>
                <a:lnTo>
                  <a:pt x="6096" y="27432"/>
                </a:lnTo>
                <a:lnTo>
                  <a:pt x="4572" y="24384"/>
                </a:lnTo>
                <a:lnTo>
                  <a:pt x="1524" y="21336"/>
                </a:lnTo>
                <a:lnTo>
                  <a:pt x="0" y="18288"/>
                </a:lnTo>
                <a:lnTo>
                  <a:pt x="0" y="10668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4"/>
                </a:lnTo>
                <a:lnTo>
                  <a:pt x="22860" y="4572"/>
                </a:lnTo>
                <a:lnTo>
                  <a:pt x="25908" y="7620"/>
                </a:lnTo>
                <a:lnTo>
                  <a:pt x="27432" y="10668"/>
                </a:lnTo>
                <a:lnTo>
                  <a:pt x="27432" y="18288"/>
                </a:lnTo>
                <a:lnTo>
                  <a:pt x="25908" y="21336"/>
                </a:lnTo>
                <a:lnTo>
                  <a:pt x="22860" y="24384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39211" y="5074920"/>
            <a:ext cx="1958339" cy="1292352"/>
          </a:xfrm>
          <a:prstGeom prst="rect">
            <a:avLst/>
          </a:prstGeom>
        </p:spPr>
      </p:pic>
      <p:sp>
        <p:nvSpPr>
          <p:cNvPr id="76" name="object 76" descr=""/>
          <p:cNvSpPr/>
          <p:nvPr/>
        </p:nvSpPr>
        <p:spPr>
          <a:xfrm>
            <a:off x="2703576" y="589635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60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2703576" y="602894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6764" y="27432"/>
                </a:moveTo>
                <a:lnTo>
                  <a:pt x="9144" y="27432"/>
                </a:lnTo>
                <a:lnTo>
                  <a:pt x="6096" y="25908"/>
                </a:lnTo>
                <a:lnTo>
                  <a:pt x="4572" y="22860"/>
                </a:lnTo>
                <a:lnTo>
                  <a:pt x="1524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4"/>
                </a:lnTo>
                <a:lnTo>
                  <a:pt x="25908" y="6096"/>
                </a:lnTo>
                <a:lnTo>
                  <a:pt x="27432" y="9144"/>
                </a:lnTo>
                <a:lnTo>
                  <a:pt x="27432" y="16764"/>
                </a:lnTo>
                <a:lnTo>
                  <a:pt x="25908" y="19812"/>
                </a:lnTo>
                <a:lnTo>
                  <a:pt x="22860" y="22860"/>
                </a:lnTo>
                <a:lnTo>
                  <a:pt x="21336" y="25908"/>
                </a:lnTo>
                <a:lnTo>
                  <a:pt x="16764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2703576" y="629259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6764" y="27432"/>
                </a:moveTo>
                <a:lnTo>
                  <a:pt x="9144" y="27432"/>
                </a:lnTo>
                <a:lnTo>
                  <a:pt x="6096" y="25908"/>
                </a:lnTo>
                <a:lnTo>
                  <a:pt x="4572" y="22860"/>
                </a:lnTo>
                <a:lnTo>
                  <a:pt x="1524" y="21336"/>
                </a:lnTo>
                <a:lnTo>
                  <a:pt x="0" y="16764"/>
                </a:lnTo>
                <a:lnTo>
                  <a:pt x="0" y="10668"/>
                </a:lnTo>
                <a:lnTo>
                  <a:pt x="1524" y="6096"/>
                </a:lnTo>
                <a:lnTo>
                  <a:pt x="4572" y="4572"/>
                </a:lnTo>
                <a:lnTo>
                  <a:pt x="6096" y="1524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4"/>
                </a:lnTo>
                <a:lnTo>
                  <a:pt x="22860" y="4572"/>
                </a:lnTo>
                <a:lnTo>
                  <a:pt x="25908" y="6096"/>
                </a:lnTo>
                <a:lnTo>
                  <a:pt x="27432" y="10668"/>
                </a:lnTo>
                <a:lnTo>
                  <a:pt x="27432" y="16764"/>
                </a:lnTo>
                <a:lnTo>
                  <a:pt x="25908" y="21336"/>
                </a:lnTo>
                <a:lnTo>
                  <a:pt x="22860" y="22860"/>
                </a:lnTo>
                <a:lnTo>
                  <a:pt x="21336" y="25908"/>
                </a:lnTo>
                <a:lnTo>
                  <a:pt x="16764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4963667" y="4314444"/>
            <a:ext cx="2299970" cy="524510"/>
            <a:chOff x="4963667" y="4314444"/>
            <a:chExt cx="2299970" cy="524510"/>
          </a:xfrm>
        </p:grpSpPr>
        <p:sp>
          <p:nvSpPr>
            <p:cNvPr id="80" name="object 80" descr=""/>
            <p:cNvSpPr/>
            <p:nvPr/>
          </p:nvSpPr>
          <p:spPr>
            <a:xfrm>
              <a:off x="4968239" y="4319016"/>
              <a:ext cx="2291080" cy="515620"/>
            </a:xfrm>
            <a:custGeom>
              <a:avLst/>
              <a:gdLst/>
              <a:ahLst/>
              <a:cxnLst/>
              <a:rect l="l" t="t" r="r" b="b"/>
              <a:pathLst>
                <a:path w="2291079" h="515620">
                  <a:moveTo>
                    <a:pt x="2290572" y="515111"/>
                  </a:moveTo>
                  <a:lnTo>
                    <a:pt x="0" y="515111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515111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963655" y="4314443"/>
              <a:ext cx="2299970" cy="524510"/>
            </a:xfrm>
            <a:custGeom>
              <a:avLst/>
              <a:gdLst/>
              <a:ahLst/>
              <a:cxnLst/>
              <a:rect l="l" t="t" r="r" b="b"/>
              <a:pathLst>
                <a:path w="2299970" h="524510">
                  <a:moveTo>
                    <a:pt x="2299716" y="0"/>
                  </a:moveTo>
                  <a:lnTo>
                    <a:pt x="2289048" y="0"/>
                  </a:lnTo>
                  <a:lnTo>
                    <a:pt x="2289048" y="10160"/>
                  </a:lnTo>
                  <a:lnTo>
                    <a:pt x="2289048" y="513080"/>
                  </a:lnTo>
                  <a:lnTo>
                    <a:pt x="10668" y="513080"/>
                  </a:lnTo>
                  <a:lnTo>
                    <a:pt x="10668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10668" y="513080"/>
                  </a:lnTo>
                  <a:lnTo>
                    <a:pt x="10668" y="10160"/>
                  </a:lnTo>
                  <a:lnTo>
                    <a:pt x="2289048" y="1016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9716" y="524510"/>
                  </a:lnTo>
                  <a:lnTo>
                    <a:pt x="2299716" y="518160"/>
                  </a:lnTo>
                  <a:lnTo>
                    <a:pt x="2299716" y="513080"/>
                  </a:lnTo>
                  <a:lnTo>
                    <a:pt x="2299716" y="1016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09488" y="4401312"/>
              <a:ext cx="85344" cy="13563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919216" y="4401070"/>
              <a:ext cx="330835" cy="136525"/>
            </a:xfrm>
            <a:custGeom>
              <a:avLst/>
              <a:gdLst/>
              <a:ahLst/>
              <a:cxnLst/>
              <a:rect l="l" t="t" r="r" b="b"/>
              <a:pathLst>
                <a:path w="33083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30835" h="136525">
                  <a:moveTo>
                    <a:pt x="160020" y="508"/>
                  </a:moveTo>
                  <a:lnTo>
                    <a:pt x="85344" y="508"/>
                  </a:lnTo>
                  <a:lnTo>
                    <a:pt x="85344" y="24638"/>
                  </a:lnTo>
                  <a:lnTo>
                    <a:pt x="109728" y="24638"/>
                  </a:lnTo>
                  <a:lnTo>
                    <a:pt x="109728" y="136398"/>
                  </a:lnTo>
                  <a:lnTo>
                    <a:pt x="135636" y="136398"/>
                  </a:lnTo>
                  <a:lnTo>
                    <a:pt x="135636" y="24638"/>
                  </a:lnTo>
                  <a:lnTo>
                    <a:pt x="160020" y="24638"/>
                  </a:lnTo>
                  <a:lnTo>
                    <a:pt x="160020" y="508"/>
                  </a:lnTo>
                  <a:close/>
                </a:path>
                <a:path w="330835" h="136525">
                  <a:moveTo>
                    <a:pt x="239255" y="508"/>
                  </a:moveTo>
                  <a:lnTo>
                    <a:pt x="164579" y="508"/>
                  </a:lnTo>
                  <a:lnTo>
                    <a:pt x="164579" y="24638"/>
                  </a:lnTo>
                  <a:lnTo>
                    <a:pt x="188963" y="24638"/>
                  </a:lnTo>
                  <a:lnTo>
                    <a:pt x="188963" y="136398"/>
                  </a:lnTo>
                  <a:lnTo>
                    <a:pt x="214871" y="136398"/>
                  </a:lnTo>
                  <a:lnTo>
                    <a:pt x="214871" y="24638"/>
                  </a:lnTo>
                  <a:lnTo>
                    <a:pt x="239255" y="24638"/>
                  </a:lnTo>
                  <a:lnTo>
                    <a:pt x="239255" y="508"/>
                  </a:lnTo>
                  <a:close/>
                </a:path>
                <a:path w="330835" h="136525">
                  <a:moveTo>
                    <a:pt x="330695" y="0"/>
                  </a:moveTo>
                  <a:lnTo>
                    <a:pt x="257543" y="0"/>
                  </a:lnTo>
                  <a:lnTo>
                    <a:pt x="257543" y="24130"/>
                  </a:lnTo>
                  <a:lnTo>
                    <a:pt x="257543" y="50800"/>
                  </a:lnTo>
                  <a:lnTo>
                    <a:pt x="257543" y="74930"/>
                  </a:lnTo>
                  <a:lnTo>
                    <a:pt x="257543" y="111760"/>
                  </a:lnTo>
                  <a:lnTo>
                    <a:pt x="257543" y="135890"/>
                  </a:lnTo>
                  <a:lnTo>
                    <a:pt x="330695" y="135890"/>
                  </a:lnTo>
                  <a:lnTo>
                    <a:pt x="330695" y="111760"/>
                  </a:lnTo>
                  <a:lnTo>
                    <a:pt x="283451" y="111760"/>
                  </a:lnTo>
                  <a:lnTo>
                    <a:pt x="283451" y="74930"/>
                  </a:lnTo>
                  <a:lnTo>
                    <a:pt x="330695" y="74930"/>
                  </a:lnTo>
                  <a:lnTo>
                    <a:pt x="330695" y="50800"/>
                  </a:lnTo>
                  <a:lnTo>
                    <a:pt x="283451" y="50800"/>
                  </a:lnTo>
                  <a:lnTo>
                    <a:pt x="283451" y="24130"/>
                  </a:lnTo>
                  <a:lnTo>
                    <a:pt x="330695" y="24130"/>
                  </a:lnTo>
                  <a:lnTo>
                    <a:pt x="33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74307" y="4401312"/>
              <a:ext cx="88392" cy="135636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6434328" y="4399800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5" h="137160">
                  <a:moveTo>
                    <a:pt x="88392" y="137160"/>
                  </a:moveTo>
                  <a:lnTo>
                    <a:pt x="56540" y="79248"/>
                  </a:lnTo>
                  <a:lnTo>
                    <a:pt x="54864" y="76200"/>
                  </a:lnTo>
                  <a:lnTo>
                    <a:pt x="64008" y="73152"/>
                  </a:lnTo>
                  <a:lnTo>
                    <a:pt x="70104" y="68580"/>
                  </a:lnTo>
                  <a:lnTo>
                    <a:pt x="79248" y="56388"/>
                  </a:lnTo>
                  <a:lnTo>
                    <a:pt x="79857" y="54864"/>
                  </a:lnTo>
                  <a:lnTo>
                    <a:pt x="82296" y="48768"/>
                  </a:lnTo>
                  <a:lnTo>
                    <a:pt x="82296" y="32004"/>
                  </a:lnTo>
                  <a:lnTo>
                    <a:pt x="79857" y="25908"/>
                  </a:lnTo>
                  <a:lnTo>
                    <a:pt x="79248" y="24384"/>
                  </a:lnTo>
                  <a:lnTo>
                    <a:pt x="56388" y="3594"/>
                  </a:lnTo>
                  <a:lnTo>
                    <a:pt x="56388" y="36576"/>
                  </a:lnTo>
                  <a:lnTo>
                    <a:pt x="56388" y="44196"/>
                  </a:lnTo>
                  <a:lnTo>
                    <a:pt x="54864" y="48768"/>
                  </a:lnTo>
                  <a:lnTo>
                    <a:pt x="50292" y="50292"/>
                  </a:lnTo>
                  <a:lnTo>
                    <a:pt x="47244" y="53340"/>
                  </a:lnTo>
                  <a:lnTo>
                    <a:pt x="42672" y="54864"/>
                  </a:lnTo>
                  <a:lnTo>
                    <a:pt x="25908" y="54864"/>
                  </a:lnTo>
                  <a:lnTo>
                    <a:pt x="25908" y="25908"/>
                  </a:lnTo>
                  <a:lnTo>
                    <a:pt x="44196" y="25908"/>
                  </a:lnTo>
                  <a:lnTo>
                    <a:pt x="47244" y="27432"/>
                  </a:lnTo>
                  <a:lnTo>
                    <a:pt x="50292" y="27432"/>
                  </a:lnTo>
                  <a:lnTo>
                    <a:pt x="51816" y="28956"/>
                  </a:lnTo>
                  <a:lnTo>
                    <a:pt x="53340" y="32004"/>
                  </a:lnTo>
                  <a:lnTo>
                    <a:pt x="54864" y="33528"/>
                  </a:lnTo>
                  <a:lnTo>
                    <a:pt x="56388" y="36576"/>
                  </a:lnTo>
                  <a:lnTo>
                    <a:pt x="56388" y="3594"/>
                  </a:lnTo>
                  <a:lnTo>
                    <a:pt x="54000" y="2806"/>
                  </a:lnTo>
                  <a:lnTo>
                    <a:pt x="46863" y="1905"/>
                  </a:lnTo>
                  <a:lnTo>
                    <a:pt x="37998" y="1562"/>
                  </a:lnTo>
                  <a:lnTo>
                    <a:pt x="27432" y="1524"/>
                  </a:lnTo>
                  <a:lnTo>
                    <a:pt x="0" y="1524"/>
                  </a:lnTo>
                  <a:lnTo>
                    <a:pt x="0" y="137160"/>
                  </a:lnTo>
                  <a:lnTo>
                    <a:pt x="25908" y="137160"/>
                  </a:lnTo>
                  <a:lnTo>
                    <a:pt x="25908" y="79248"/>
                  </a:lnTo>
                  <a:lnTo>
                    <a:pt x="27432" y="79248"/>
                  </a:lnTo>
                  <a:lnTo>
                    <a:pt x="59436" y="137160"/>
                  </a:lnTo>
                  <a:lnTo>
                    <a:pt x="88392" y="137160"/>
                  </a:lnTo>
                  <a:close/>
                </a:path>
                <a:path w="132715" h="137160">
                  <a:moveTo>
                    <a:pt x="132588" y="0"/>
                  </a:moveTo>
                  <a:lnTo>
                    <a:pt x="105143" y="0"/>
                  </a:lnTo>
                  <a:lnTo>
                    <a:pt x="105143" y="137160"/>
                  </a:lnTo>
                  <a:lnTo>
                    <a:pt x="132588" y="13716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95872" y="4401312"/>
              <a:ext cx="108204" cy="135636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6728460" y="4401070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55207" y="4623816"/>
              <a:ext cx="458724" cy="14173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36792" y="4623816"/>
              <a:ext cx="225551" cy="14173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86728" y="4626864"/>
              <a:ext cx="170687" cy="136144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7310627" y="4314444"/>
            <a:ext cx="2642870" cy="524510"/>
            <a:chOff x="7310627" y="4314444"/>
            <a:chExt cx="2642870" cy="524510"/>
          </a:xfrm>
        </p:grpSpPr>
        <p:sp>
          <p:nvSpPr>
            <p:cNvPr id="92" name="object 92" descr=""/>
            <p:cNvSpPr/>
            <p:nvPr/>
          </p:nvSpPr>
          <p:spPr>
            <a:xfrm>
              <a:off x="7315199" y="4319016"/>
              <a:ext cx="2633980" cy="515620"/>
            </a:xfrm>
            <a:custGeom>
              <a:avLst/>
              <a:gdLst/>
              <a:ahLst/>
              <a:cxnLst/>
              <a:rect l="l" t="t" r="r" b="b"/>
              <a:pathLst>
                <a:path w="2633979" h="515620">
                  <a:moveTo>
                    <a:pt x="2633471" y="515111"/>
                  </a:moveTo>
                  <a:lnTo>
                    <a:pt x="0" y="515111"/>
                  </a:lnTo>
                  <a:lnTo>
                    <a:pt x="0" y="0"/>
                  </a:lnTo>
                  <a:lnTo>
                    <a:pt x="2633471" y="0"/>
                  </a:lnTo>
                  <a:lnTo>
                    <a:pt x="2633471" y="515111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310615" y="4314443"/>
              <a:ext cx="2642870" cy="524510"/>
            </a:xfrm>
            <a:custGeom>
              <a:avLst/>
              <a:gdLst/>
              <a:ahLst/>
              <a:cxnLst/>
              <a:rect l="l" t="t" r="r" b="b"/>
              <a:pathLst>
                <a:path w="2642870" h="524510">
                  <a:moveTo>
                    <a:pt x="2642616" y="0"/>
                  </a:moveTo>
                  <a:lnTo>
                    <a:pt x="2631948" y="0"/>
                  </a:lnTo>
                  <a:lnTo>
                    <a:pt x="2631948" y="10160"/>
                  </a:lnTo>
                  <a:lnTo>
                    <a:pt x="2631948" y="513080"/>
                  </a:lnTo>
                  <a:lnTo>
                    <a:pt x="10668" y="513080"/>
                  </a:lnTo>
                  <a:lnTo>
                    <a:pt x="10668" y="513588"/>
                  </a:lnTo>
                  <a:lnTo>
                    <a:pt x="6096" y="513588"/>
                  </a:lnTo>
                  <a:lnTo>
                    <a:pt x="6096" y="513080"/>
                  </a:lnTo>
                  <a:lnTo>
                    <a:pt x="10668" y="513080"/>
                  </a:lnTo>
                  <a:lnTo>
                    <a:pt x="10668" y="10160"/>
                  </a:lnTo>
                  <a:lnTo>
                    <a:pt x="2631948" y="10160"/>
                  </a:lnTo>
                  <a:lnTo>
                    <a:pt x="263194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642616" y="524510"/>
                  </a:lnTo>
                  <a:lnTo>
                    <a:pt x="2642616" y="518160"/>
                  </a:lnTo>
                  <a:lnTo>
                    <a:pt x="2642616" y="513080"/>
                  </a:lnTo>
                  <a:lnTo>
                    <a:pt x="2642616" y="10160"/>
                  </a:lnTo>
                  <a:lnTo>
                    <a:pt x="26426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30311" y="4514088"/>
              <a:ext cx="131064" cy="135636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81187" y="4514088"/>
              <a:ext cx="108204" cy="13563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12251" y="4514088"/>
              <a:ext cx="108204" cy="135636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8241792" y="4512576"/>
              <a:ext cx="158750" cy="137795"/>
            </a:xfrm>
            <a:custGeom>
              <a:avLst/>
              <a:gdLst/>
              <a:ahLst/>
              <a:cxnLst/>
              <a:rect l="l" t="t" r="r" b="b"/>
              <a:pathLst>
                <a:path w="158750" h="137795">
                  <a:moveTo>
                    <a:pt x="27419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19" y="137160"/>
                  </a:lnTo>
                  <a:lnTo>
                    <a:pt x="27419" y="0"/>
                  </a:lnTo>
                  <a:close/>
                </a:path>
                <a:path w="158750" h="137795">
                  <a:moveTo>
                    <a:pt x="117348" y="1778"/>
                  </a:moveTo>
                  <a:lnTo>
                    <a:pt x="42672" y="1778"/>
                  </a:lnTo>
                  <a:lnTo>
                    <a:pt x="42672" y="25908"/>
                  </a:lnTo>
                  <a:lnTo>
                    <a:pt x="67056" y="25908"/>
                  </a:lnTo>
                  <a:lnTo>
                    <a:pt x="67056" y="137668"/>
                  </a:lnTo>
                  <a:lnTo>
                    <a:pt x="92964" y="137668"/>
                  </a:lnTo>
                  <a:lnTo>
                    <a:pt x="92964" y="25908"/>
                  </a:lnTo>
                  <a:lnTo>
                    <a:pt x="117348" y="25908"/>
                  </a:lnTo>
                  <a:lnTo>
                    <a:pt x="117348" y="1778"/>
                  </a:lnTo>
                  <a:close/>
                </a:path>
                <a:path w="158750" h="137795">
                  <a:moveTo>
                    <a:pt x="158483" y="0"/>
                  </a:moveTo>
                  <a:lnTo>
                    <a:pt x="131051" y="0"/>
                  </a:lnTo>
                  <a:lnTo>
                    <a:pt x="131051" y="137160"/>
                  </a:lnTo>
                  <a:lnTo>
                    <a:pt x="158483" y="137160"/>
                  </a:lnTo>
                  <a:lnTo>
                    <a:pt x="158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24671" y="4511040"/>
              <a:ext cx="140208" cy="14173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89263" y="4514088"/>
              <a:ext cx="259080" cy="135636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8868143" y="4513580"/>
              <a:ext cx="200025" cy="136525"/>
            </a:xfrm>
            <a:custGeom>
              <a:avLst/>
              <a:gdLst/>
              <a:ahLst/>
              <a:cxnLst/>
              <a:rect l="l" t="t" r="r" b="b"/>
              <a:pathLst>
                <a:path w="200025" h="136525">
                  <a:moveTo>
                    <a:pt x="64020" y="111760"/>
                  </a:moveTo>
                  <a:lnTo>
                    <a:pt x="25920" y="111760"/>
                  </a:lnTo>
                  <a:lnTo>
                    <a:pt x="25920" y="0"/>
                  </a:lnTo>
                  <a:lnTo>
                    <a:pt x="0" y="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64020" y="135890"/>
                  </a:lnTo>
                  <a:lnTo>
                    <a:pt x="64020" y="111760"/>
                  </a:lnTo>
                  <a:close/>
                </a:path>
                <a:path w="200025" h="136525">
                  <a:moveTo>
                    <a:pt x="199656" y="266"/>
                  </a:moveTo>
                  <a:lnTo>
                    <a:pt x="132600" y="266"/>
                  </a:lnTo>
                  <a:lnTo>
                    <a:pt x="132600" y="24396"/>
                  </a:lnTo>
                  <a:lnTo>
                    <a:pt x="132600" y="51066"/>
                  </a:lnTo>
                  <a:lnTo>
                    <a:pt x="132600" y="75196"/>
                  </a:lnTo>
                  <a:lnTo>
                    <a:pt x="132600" y="136156"/>
                  </a:lnTo>
                  <a:lnTo>
                    <a:pt x="158508" y="136156"/>
                  </a:lnTo>
                  <a:lnTo>
                    <a:pt x="158508" y="75196"/>
                  </a:lnTo>
                  <a:lnTo>
                    <a:pt x="199656" y="75196"/>
                  </a:lnTo>
                  <a:lnTo>
                    <a:pt x="199656" y="51066"/>
                  </a:lnTo>
                  <a:lnTo>
                    <a:pt x="158508" y="51066"/>
                  </a:lnTo>
                  <a:lnTo>
                    <a:pt x="158508" y="24396"/>
                  </a:lnTo>
                  <a:lnTo>
                    <a:pt x="199656" y="24396"/>
                  </a:lnTo>
                  <a:lnTo>
                    <a:pt x="199656" y="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90659" y="4513834"/>
              <a:ext cx="408432" cy="138937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529571" y="4514088"/>
              <a:ext cx="88392" cy="135636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39299" y="4511040"/>
              <a:ext cx="170688" cy="141732"/>
            </a:xfrm>
            <a:prstGeom prst="rect">
              <a:avLst/>
            </a:prstGeom>
          </p:spPr>
        </p:pic>
      </p:grpSp>
      <p:sp>
        <p:nvSpPr>
          <p:cNvPr id="104" name="object 104" descr=""/>
          <p:cNvSpPr/>
          <p:nvPr/>
        </p:nvSpPr>
        <p:spPr>
          <a:xfrm>
            <a:off x="7400544" y="5469635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8956" y="7619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7400544" y="5620512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7400544" y="5771388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4"/>
                </a:moveTo>
                <a:lnTo>
                  <a:pt x="10668" y="32004"/>
                </a:lnTo>
                <a:lnTo>
                  <a:pt x="7620" y="30480"/>
                </a:lnTo>
                <a:lnTo>
                  <a:pt x="4572" y="27432"/>
                </a:lnTo>
                <a:lnTo>
                  <a:pt x="1524" y="24384"/>
                </a:lnTo>
                <a:lnTo>
                  <a:pt x="0" y="21336"/>
                </a:lnTo>
                <a:lnTo>
                  <a:pt x="0" y="12192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5908" y="4572"/>
                </a:lnTo>
                <a:lnTo>
                  <a:pt x="28956" y="9144"/>
                </a:lnTo>
                <a:lnTo>
                  <a:pt x="30480" y="12192"/>
                </a:lnTo>
                <a:lnTo>
                  <a:pt x="30480" y="21336"/>
                </a:lnTo>
                <a:lnTo>
                  <a:pt x="28956" y="24384"/>
                </a:lnTo>
                <a:lnTo>
                  <a:pt x="22860" y="30480"/>
                </a:lnTo>
                <a:lnTo>
                  <a:pt x="19812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7" name="object 107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537703" y="5436107"/>
            <a:ext cx="2226564" cy="723900"/>
          </a:xfrm>
          <a:prstGeom prst="rect">
            <a:avLst/>
          </a:prstGeom>
        </p:spPr>
      </p:pic>
      <p:sp>
        <p:nvSpPr>
          <p:cNvPr id="108" name="object 108" descr=""/>
          <p:cNvSpPr/>
          <p:nvPr/>
        </p:nvSpPr>
        <p:spPr>
          <a:xfrm>
            <a:off x="7400544" y="5922264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7400544" y="6073139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19812" y="32003"/>
                </a:moveTo>
                <a:lnTo>
                  <a:pt x="10668" y="32003"/>
                </a:lnTo>
                <a:lnTo>
                  <a:pt x="7620" y="30479"/>
                </a:lnTo>
                <a:lnTo>
                  <a:pt x="4572" y="27431"/>
                </a:lnTo>
                <a:lnTo>
                  <a:pt x="1524" y="24383"/>
                </a:lnTo>
                <a:lnTo>
                  <a:pt x="0" y="21335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7620" y="1523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3"/>
                </a:lnTo>
                <a:lnTo>
                  <a:pt x="25908" y="4571"/>
                </a:lnTo>
                <a:lnTo>
                  <a:pt x="28956" y="9143"/>
                </a:lnTo>
                <a:lnTo>
                  <a:pt x="30480" y="12191"/>
                </a:lnTo>
                <a:lnTo>
                  <a:pt x="30480" y="21335"/>
                </a:lnTo>
                <a:lnTo>
                  <a:pt x="28956" y="24383"/>
                </a:lnTo>
                <a:lnTo>
                  <a:pt x="22860" y="30479"/>
                </a:lnTo>
                <a:lnTo>
                  <a:pt x="19812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0" name="object 110" descr=""/>
          <p:cNvGrpSpPr/>
          <p:nvPr/>
        </p:nvGrpSpPr>
        <p:grpSpPr>
          <a:xfrm>
            <a:off x="269747" y="4314444"/>
            <a:ext cx="2298700" cy="524510"/>
            <a:chOff x="269747" y="4314444"/>
            <a:chExt cx="2298700" cy="524510"/>
          </a:xfrm>
        </p:grpSpPr>
        <p:sp>
          <p:nvSpPr>
            <p:cNvPr id="111" name="object 111" descr=""/>
            <p:cNvSpPr/>
            <p:nvPr/>
          </p:nvSpPr>
          <p:spPr>
            <a:xfrm>
              <a:off x="272795" y="4319016"/>
              <a:ext cx="2292350" cy="515620"/>
            </a:xfrm>
            <a:custGeom>
              <a:avLst/>
              <a:gdLst/>
              <a:ahLst/>
              <a:cxnLst/>
              <a:rect l="l" t="t" r="r" b="b"/>
              <a:pathLst>
                <a:path w="2292350" h="515620">
                  <a:moveTo>
                    <a:pt x="2292096" y="515111"/>
                  </a:moveTo>
                  <a:lnTo>
                    <a:pt x="0" y="515111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51511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69735" y="4314443"/>
              <a:ext cx="2298700" cy="524510"/>
            </a:xfrm>
            <a:custGeom>
              <a:avLst/>
              <a:gdLst/>
              <a:ahLst/>
              <a:cxnLst/>
              <a:rect l="l" t="t" r="r" b="b"/>
              <a:pathLst>
                <a:path w="2298700" h="524510">
                  <a:moveTo>
                    <a:pt x="2298204" y="0"/>
                  </a:moveTo>
                  <a:lnTo>
                    <a:pt x="2289060" y="0"/>
                  </a:lnTo>
                  <a:lnTo>
                    <a:pt x="2289060" y="10160"/>
                  </a:lnTo>
                  <a:lnTo>
                    <a:pt x="2289060" y="513080"/>
                  </a:lnTo>
                  <a:lnTo>
                    <a:pt x="9144" y="513080"/>
                  </a:lnTo>
                  <a:lnTo>
                    <a:pt x="9144" y="513588"/>
                  </a:lnTo>
                  <a:lnTo>
                    <a:pt x="4572" y="513588"/>
                  </a:lnTo>
                  <a:lnTo>
                    <a:pt x="4572" y="513080"/>
                  </a:lnTo>
                  <a:lnTo>
                    <a:pt x="9144" y="513080"/>
                  </a:lnTo>
                  <a:lnTo>
                    <a:pt x="9144" y="10160"/>
                  </a:lnTo>
                  <a:lnTo>
                    <a:pt x="2289060" y="10160"/>
                  </a:lnTo>
                  <a:lnTo>
                    <a:pt x="228906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13080"/>
                  </a:lnTo>
                  <a:lnTo>
                    <a:pt x="0" y="518160"/>
                  </a:lnTo>
                  <a:lnTo>
                    <a:pt x="0" y="524510"/>
                  </a:lnTo>
                  <a:lnTo>
                    <a:pt x="2298204" y="524510"/>
                  </a:lnTo>
                  <a:lnTo>
                    <a:pt x="2298204" y="518160"/>
                  </a:lnTo>
                  <a:lnTo>
                    <a:pt x="2298204" y="513080"/>
                  </a:lnTo>
                  <a:lnTo>
                    <a:pt x="2298204" y="10160"/>
                  </a:lnTo>
                  <a:lnTo>
                    <a:pt x="229820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139952" y="4399800"/>
              <a:ext cx="203200" cy="137160"/>
            </a:xfrm>
            <a:custGeom>
              <a:avLst/>
              <a:gdLst/>
              <a:ahLst/>
              <a:cxnLst/>
              <a:rect l="l" t="t" r="r" b="b"/>
              <a:pathLst>
                <a:path w="203200" h="137160">
                  <a:moveTo>
                    <a:pt x="27419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7419" y="137160"/>
                  </a:lnTo>
                  <a:lnTo>
                    <a:pt x="27419" y="0"/>
                  </a:lnTo>
                  <a:close/>
                </a:path>
                <a:path w="203200" h="137160">
                  <a:moveTo>
                    <a:pt x="202692" y="137160"/>
                  </a:moveTo>
                  <a:lnTo>
                    <a:pt x="182880" y="1524"/>
                  </a:lnTo>
                  <a:lnTo>
                    <a:pt x="153924" y="1524"/>
                  </a:lnTo>
                  <a:lnTo>
                    <a:pt x="123444" y="96012"/>
                  </a:lnTo>
                  <a:lnTo>
                    <a:pt x="92964" y="1524"/>
                  </a:lnTo>
                  <a:lnTo>
                    <a:pt x="65532" y="1524"/>
                  </a:lnTo>
                  <a:lnTo>
                    <a:pt x="45720" y="137160"/>
                  </a:lnTo>
                  <a:lnTo>
                    <a:pt x="71628" y="137160"/>
                  </a:lnTo>
                  <a:lnTo>
                    <a:pt x="83820" y="50292"/>
                  </a:lnTo>
                  <a:lnTo>
                    <a:pt x="111252" y="137160"/>
                  </a:lnTo>
                  <a:lnTo>
                    <a:pt x="135636" y="137160"/>
                  </a:lnTo>
                  <a:lnTo>
                    <a:pt x="163068" y="50292"/>
                  </a:lnTo>
                  <a:lnTo>
                    <a:pt x="176784" y="137160"/>
                  </a:lnTo>
                  <a:lnTo>
                    <a:pt x="202692" y="137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65503" y="4401312"/>
              <a:ext cx="80772" cy="135636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72184" y="4398264"/>
              <a:ext cx="379476" cy="141732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871459" y="4401070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70531" y="4401312"/>
              <a:ext cx="108204" cy="135636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40308" y="4626864"/>
              <a:ext cx="80772" cy="135636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045464" y="4626610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59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43000" y="4626864"/>
              <a:ext cx="89916" cy="135636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52728" y="4623816"/>
              <a:ext cx="224027" cy="14173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01140" y="4626864"/>
              <a:ext cx="399287" cy="135636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54351" y="4623816"/>
              <a:ext cx="129539" cy="141731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20240" y="4626864"/>
              <a:ext cx="109728" cy="135636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2206739" y="4626610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 descr=""/>
          <p:cNvSpPr/>
          <p:nvPr/>
        </p:nvSpPr>
        <p:spPr>
          <a:xfrm>
            <a:off x="355091" y="490270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3" y="6096"/>
                </a:lnTo>
                <a:lnTo>
                  <a:pt x="4571" y="3048"/>
                </a:lnTo>
                <a:lnTo>
                  <a:pt x="10667" y="0"/>
                </a:lnTo>
                <a:lnTo>
                  <a:pt x="18287" y="0"/>
                </a:lnTo>
                <a:lnTo>
                  <a:pt x="24383" y="3048"/>
                </a:lnTo>
                <a:lnTo>
                  <a:pt x="27431" y="9144"/>
                </a:lnTo>
                <a:lnTo>
                  <a:pt x="27431" y="16764"/>
                </a:lnTo>
                <a:lnTo>
                  <a:pt x="24383" y="22860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355091" y="503834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21336"/>
                </a:lnTo>
                <a:lnTo>
                  <a:pt x="0" y="18288"/>
                </a:lnTo>
                <a:lnTo>
                  <a:pt x="0" y="10668"/>
                </a:lnTo>
                <a:lnTo>
                  <a:pt x="1523" y="6096"/>
                </a:lnTo>
                <a:lnTo>
                  <a:pt x="4571" y="4572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5907" y="6096"/>
                </a:lnTo>
                <a:lnTo>
                  <a:pt x="27431" y="10668"/>
                </a:lnTo>
                <a:lnTo>
                  <a:pt x="27431" y="18288"/>
                </a:lnTo>
                <a:lnTo>
                  <a:pt x="25907" y="21336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355091" y="5301996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4571" y="24384"/>
                </a:lnTo>
                <a:lnTo>
                  <a:pt x="1523" y="21336"/>
                </a:lnTo>
                <a:lnTo>
                  <a:pt x="0" y="18288"/>
                </a:lnTo>
                <a:lnTo>
                  <a:pt x="0" y="10668"/>
                </a:lnTo>
                <a:lnTo>
                  <a:pt x="1523" y="7620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4383" y="4572"/>
                </a:lnTo>
                <a:lnTo>
                  <a:pt x="27431" y="10668"/>
                </a:lnTo>
                <a:lnTo>
                  <a:pt x="27431" y="18288"/>
                </a:lnTo>
                <a:lnTo>
                  <a:pt x="24383" y="24384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355091" y="54345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21336"/>
                </a:lnTo>
                <a:lnTo>
                  <a:pt x="0" y="16764"/>
                </a:lnTo>
                <a:lnTo>
                  <a:pt x="0" y="9144"/>
                </a:lnTo>
                <a:lnTo>
                  <a:pt x="1523" y="6096"/>
                </a:lnTo>
                <a:lnTo>
                  <a:pt x="4571" y="4572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5907" y="6096"/>
                </a:lnTo>
                <a:lnTo>
                  <a:pt x="27431" y="9144"/>
                </a:lnTo>
                <a:lnTo>
                  <a:pt x="27431" y="16764"/>
                </a:lnTo>
                <a:lnTo>
                  <a:pt x="25907" y="21336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355091" y="5567172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3" y="6096"/>
                </a:lnTo>
                <a:lnTo>
                  <a:pt x="7619" y="0"/>
                </a:lnTo>
                <a:lnTo>
                  <a:pt x="21335" y="0"/>
                </a:lnTo>
                <a:lnTo>
                  <a:pt x="24383" y="3048"/>
                </a:lnTo>
                <a:lnTo>
                  <a:pt x="27431" y="9144"/>
                </a:lnTo>
                <a:lnTo>
                  <a:pt x="27431" y="16764"/>
                </a:lnTo>
                <a:lnTo>
                  <a:pt x="24383" y="22860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93776" y="4872227"/>
            <a:ext cx="1981199" cy="1693164"/>
          </a:xfrm>
          <a:prstGeom prst="rect">
            <a:avLst/>
          </a:prstGeom>
        </p:spPr>
      </p:pic>
      <p:sp>
        <p:nvSpPr>
          <p:cNvPr id="132" name="object 132" descr=""/>
          <p:cNvSpPr/>
          <p:nvPr/>
        </p:nvSpPr>
        <p:spPr>
          <a:xfrm>
            <a:off x="355091" y="5830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3" y="6096"/>
                </a:lnTo>
                <a:lnTo>
                  <a:pt x="4571" y="3048"/>
                </a:lnTo>
                <a:lnTo>
                  <a:pt x="10667" y="0"/>
                </a:lnTo>
                <a:lnTo>
                  <a:pt x="18287" y="0"/>
                </a:lnTo>
                <a:lnTo>
                  <a:pt x="24383" y="3048"/>
                </a:lnTo>
                <a:lnTo>
                  <a:pt x="27431" y="9144"/>
                </a:lnTo>
                <a:lnTo>
                  <a:pt x="27431" y="16764"/>
                </a:lnTo>
                <a:lnTo>
                  <a:pt x="24383" y="22860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355091" y="6094476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1"/>
                </a:moveTo>
                <a:lnTo>
                  <a:pt x="10667" y="27431"/>
                </a:lnTo>
                <a:lnTo>
                  <a:pt x="4571" y="24383"/>
                </a:lnTo>
                <a:lnTo>
                  <a:pt x="1523" y="21335"/>
                </a:lnTo>
                <a:lnTo>
                  <a:pt x="0" y="18287"/>
                </a:lnTo>
                <a:lnTo>
                  <a:pt x="0" y="10667"/>
                </a:lnTo>
                <a:lnTo>
                  <a:pt x="1523" y="7619"/>
                </a:lnTo>
                <a:lnTo>
                  <a:pt x="7619" y="1523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3"/>
                </a:lnTo>
                <a:lnTo>
                  <a:pt x="24383" y="4571"/>
                </a:lnTo>
                <a:lnTo>
                  <a:pt x="27431" y="10667"/>
                </a:lnTo>
                <a:lnTo>
                  <a:pt x="27431" y="18287"/>
                </a:lnTo>
                <a:lnTo>
                  <a:pt x="24383" y="24383"/>
                </a:lnTo>
                <a:lnTo>
                  <a:pt x="18287" y="27431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355091" y="622706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19812"/>
                </a:lnTo>
                <a:lnTo>
                  <a:pt x="0" y="16764"/>
                </a:lnTo>
                <a:lnTo>
                  <a:pt x="0" y="9144"/>
                </a:lnTo>
                <a:lnTo>
                  <a:pt x="1523" y="6096"/>
                </a:lnTo>
                <a:lnTo>
                  <a:pt x="4571" y="3048"/>
                </a:lnTo>
                <a:lnTo>
                  <a:pt x="10667" y="0"/>
                </a:lnTo>
                <a:lnTo>
                  <a:pt x="18287" y="0"/>
                </a:lnTo>
                <a:lnTo>
                  <a:pt x="24383" y="3048"/>
                </a:lnTo>
                <a:lnTo>
                  <a:pt x="27431" y="9144"/>
                </a:lnTo>
                <a:lnTo>
                  <a:pt x="27431" y="16764"/>
                </a:lnTo>
                <a:lnTo>
                  <a:pt x="24383" y="22860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355091" y="635812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5" y="27432"/>
                </a:moveTo>
                <a:lnTo>
                  <a:pt x="7619" y="27432"/>
                </a:lnTo>
                <a:lnTo>
                  <a:pt x="4571" y="24384"/>
                </a:lnTo>
                <a:lnTo>
                  <a:pt x="1523" y="21336"/>
                </a:lnTo>
                <a:lnTo>
                  <a:pt x="0" y="18288"/>
                </a:lnTo>
                <a:lnTo>
                  <a:pt x="0" y="10668"/>
                </a:lnTo>
                <a:lnTo>
                  <a:pt x="1523" y="7620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4383" y="4572"/>
                </a:lnTo>
                <a:lnTo>
                  <a:pt x="27431" y="10668"/>
                </a:lnTo>
                <a:lnTo>
                  <a:pt x="27431" y="18288"/>
                </a:lnTo>
                <a:lnTo>
                  <a:pt x="24383" y="24384"/>
                </a:lnTo>
                <a:lnTo>
                  <a:pt x="21335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355091" y="6490716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40">
                <a:moveTo>
                  <a:pt x="18287" y="27432"/>
                </a:moveTo>
                <a:lnTo>
                  <a:pt x="10667" y="27432"/>
                </a:lnTo>
                <a:lnTo>
                  <a:pt x="7619" y="25908"/>
                </a:lnTo>
                <a:lnTo>
                  <a:pt x="4571" y="22860"/>
                </a:lnTo>
                <a:lnTo>
                  <a:pt x="1523" y="21336"/>
                </a:lnTo>
                <a:lnTo>
                  <a:pt x="0" y="18288"/>
                </a:lnTo>
                <a:lnTo>
                  <a:pt x="0" y="10668"/>
                </a:lnTo>
                <a:lnTo>
                  <a:pt x="1523" y="6096"/>
                </a:lnTo>
                <a:lnTo>
                  <a:pt x="4571" y="4572"/>
                </a:lnTo>
                <a:lnTo>
                  <a:pt x="7619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5907" y="6096"/>
                </a:lnTo>
                <a:lnTo>
                  <a:pt x="27431" y="10668"/>
                </a:lnTo>
                <a:lnTo>
                  <a:pt x="27431" y="18288"/>
                </a:lnTo>
                <a:lnTo>
                  <a:pt x="25907" y="21336"/>
                </a:lnTo>
                <a:lnTo>
                  <a:pt x="21335" y="25908"/>
                </a:lnTo>
                <a:lnTo>
                  <a:pt x="1828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 descr=""/>
          <p:cNvGrpSpPr/>
          <p:nvPr/>
        </p:nvGrpSpPr>
        <p:grpSpPr>
          <a:xfrm>
            <a:off x="112776" y="1670304"/>
            <a:ext cx="666115" cy="668020"/>
            <a:chOff x="112776" y="1670304"/>
            <a:chExt cx="666115" cy="668020"/>
          </a:xfrm>
        </p:grpSpPr>
        <p:pic>
          <p:nvPicPr>
            <p:cNvPr id="138" name="object 13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2776" y="1670304"/>
              <a:ext cx="664463" cy="665987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7640" y="1741932"/>
              <a:ext cx="611124" cy="595883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172211" y="172974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4319" y="550163"/>
                  </a:moveTo>
                  <a:lnTo>
                    <a:pt x="225175" y="545773"/>
                  </a:lnTo>
                  <a:lnTo>
                    <a:pt x="178853" y="533105"/>
                  </a:lnTo>
                  <a:lnTo>
                    <a:pt x="136143" y="512910"/>
                  </a:lnTo>
                  <a:lnTo>
                    <a:pt x="97837" y="485942"/>
                  </a:lnTo>
                  <a:lnTo>
                    <a:pt x="64722" y="452954"/>
                  </a:lnTo>
                  <a:lnTo>
                    <a:pt x="37591" y="414697"/>
                  </a:lnTo>
                  <a:lnTo>
                    <a:pt x="17234" y="371924"/>
                  </a:lnTo>
                  <a:lnTo>
                    <a:pt x="4440" y="325389"/>
                  </a:lnTo>
                  <a:lnTo>
                    <a:pt x="0" y="275843"/>
                  </a:lnTo>
                  <a:lnTo>
                    <a:pt x="4440" y="226246"/>
                  </a:lnTo>
                  <a:lnTo>
                    <a:pt x="17234" y="179570"/>
                  </a:lnTo>
                  <a:lnTo>
                    <a:pt x="37591" y="136595"/>
                  </a:lnTo>
                  <a:lnTo>
                    <a:pt x="64722" y="98098"/>
                  </a:lnTo>
                  <a:lnTo>
                    <a:pt x="97837" y="64856"/>
                  </a:lnTo>
                  <a:lnTo>
                    <a:pt x="136143" y="37648"/>
                  </a:lnTo>
                  <a:lnTo>
                    <a:pt x="178853" y="17251"/>
                  </a:lnTo>
                  <a:lnTo>
                    <a:pt x="225175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5389"/>
                  </a:lnTo>
                  <a:lnTo>
                    <a:pt x="532912" y="371924"/>
                  </a:lnTo>
                  <a:lnTo>
                    <a:pt x="512515" y="414697"/>
                  </a:lnTo>
                  <a:lnTo>
                    <a:pt x="485307" y="452954"/>
                  </a:lnTo>
                  <a:lnTo>
                    <a:pt x="452065" y="485942"/>
                  </a:lnTo>
                  <a:lnTo>
                    <a:pt x="413568" y="512910"/>
                  </a:lnTo>
                  <a:lnTo>
                    <a:pt x="370593" y="533105"/>
                  </a:lnTo>
                  <a:lnTo>
                    <a:pt x="323917" y="54577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7220" y="2092451"/>
              <a:ext cx="91439" cy="131064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2023" y="2110740"/>
              <a:ext cx="85344" cy="112775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2023" y="1706880"/>
              <a:ext cx="516636" cy="195071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8827" y="1741932"/>
              <a:ext cx="179832" cy="178308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69747" y="1741932"/>
              <a:ext cx="94488" cy="53339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92023" y="1731263"/>
              <a:ext cx="516636" cy="492252"/>
            </a:xfrm>
            <a:prstGeom prst="rect">
              <a:avLst/>
            </a:prstGeom>
          </p:spPr>
        </p:pic>
      </p:grpSp>
      <p:grpSp>
        <p:nvGrpSpPr>
          <p:cNvPr id="147" name="object 147" descr=""/>
          <p:cNvGrpSpPr/>
          <p:nvPr/>
        </p:nvGrpSpPr>
        <p:grpSpPr>
          <a:xfrm>
            <a:off x="4864608" y="4253484"/>
            <a:ext cx="668020" cy="668020"/>
            <a:chOff x="4864608" y="4253484"/>
            <a:chExt cx="668020" cy="668020"/>
          </a:xfrm>
        </p:grpSpPr>
        <p:pic>
          <p:nvPicPr>
            <p:cNvPr id="148" name="object 14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64608" y="4253484"/>
              <a:ext cx="664463" cy="66751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974336" y="4325112"/>
              <a:ext cx="143256" cy="105156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63668" y="4314444"/>
              <a:ext cx="568451" cy="606552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63668" y="4314444"/>
              <a:ext cx="198119" cy="132588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4925568" y="4312920"/>
              <a:ext cx="548640" cy="550545"/>
            </a:xfrm>
            <a:custGeom>
              <a:avLst/>
              <a:gdLst/>
              <a:ahLst/>
              <a:cxnLst/>
              <a:rect l="l" t="t" r="r" b="b"/>
              <a:pathLst>
                <a:path w="548639" h="550545">
                  <a:moveTo>
                    <a:pt x="274319" y="550163"/>
                  </a:moveTo>
                  <a:lnTo>
                    <a:pt x="224774" y="545721"/>
                  </a:lnTo>
                  <a:lnTo>
                    <a:pt x="178239" y="532912"/>
                  </a:lnTo>
                  <a:lnTo>
                    <a:pt x="135466" y="512515"/>
                  </a:lnTo>
                  <a:lnTo>
                    <a:pt x="97209" y="485307"/>
                  </a:lnTo>
                  <a:lnTo>
                    <a:pt x="64221" y="452065"/>
                  </a:lnTo>
                  <a:lnTo>
                    <a:pt x="37253" y="413568"/>
                  </a:lnTo>
                  <a:lnTo>
                    <a:pt x="17058" y="370593"/>
                  </a:lnTo>
                  <a:lnTo>
                    <a:pt x="4390" y="323917"/>
                  </a:lnTo>
                  <a:lnTo>
                    <a:pt x="0" y="274319"/>
                  </a:lnTo>
                  <a:lnTo>
                    <a:pt x="4390" y="225175"/>
                  </a:lnTo>
                  <a:lnTo>
                    <a:pt x="17058" y="178853"/>
                  </a:lnTo>
                  <a:lnTo>
                    <a:pt x="37253" y="136143"/>
                  </a:lnTo>
                  <a:lnTo>
                    <a:pt x="64221" y="97837"/>
                  </a:lnTo>
                  <a:lnTo>
                    <a:pt x="97209" y="64722"/>
                  </a:lnTo>
                  <a:lnTo>
                    <a:pt x="135466" y="37591"/>
                  </a:lnTo>
                  <a:lnTo>
                    <a:pt x="178239" y="17234"/>
                  </a:lnTo>
                  <a:lnTo>
                    <a:pt x="224774" y="4440"/>
                  </a:lnTo>
                  <a:lnTo>
                    <a:pt x="274319" y="0"/>
                  </a:lnTo>
                  <a:lnTo>
                    <a:pt x="323464" y="4440"/>
                  </a:lnTo>
                  <a:lnTo>
                    <a:pt x="369786" y="17234"/>
                  </a:lnTo>
                  <a:lnTo>
                    <a:pt x="412495" y="37591"/>
                  </a:lnTo>
                  <a:lnTo>
                    <a:pt x="450802" y="64722"/>
                  </a:lnTo>
                  <a:lnTo>
                    <a:pt x="483917" y="97837"/>
                  </a:lnTo>
                  <a:lnTo>
                    <a:pt x="511047" y="136143"/>
                  </a:lnTo>
                  <a:lnTo>
                    <a:pt x="531405" y="178853"/>
                  </a:lnTo>
                  <a:lnTo>
                    <a:pt x="544199" y="225175"/>
                  </a:lnTo>
                  <a:lnTo>
                    <a:pt x="548639" y="274319"/>
                  </a:lnTo>
                  <a:lnTo>
                    <a:pt x="544199" y="323917"/>
                  </a:lnTo>
                  <a:lnTo>
                    <a:pt x="531405" y="370593"/>
                  </a:lnTo>
                  <a:lnTo>
                    <a:pt x="511047" y="413568"/>
                  </a:lnTo>
                  <a:lnTo>
                    <a:pt x="483917" y="452065"/>
                  </a:lnTo>
                  <a:lnTo>
                    <a:pt x="450802" y="485307"/>
                  </a:lnTo>
                  <a:lnTo>
                    <a:pt x="412495" y="512515"/>
                  </a:lnTo>
                  <a:lnTo>
                    <a:pt x="369786" y="532912"/>
                  </a:lnTo>
                  <a:lnTo>
                    <a:pt x="323464" y="545721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97196" y="4383024"/>
              <a:ext cx="18287" cy="18287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382768" y="4383024"/>
              <a:ext cx="6096" cy="4572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997196" y="4383024"/>
              <a:ext cx="391667" cy="390143"/>
            </a:xfrm>
            <a:prstGeom prst="rect">
              <a:avLst/>
            </a:prstGeom>
          </p:spPr>
        </p:pic>
      </p:grpSp>
      <p:pic>
        <p:nvPicPr>
          <p:cNvPr id="156" name="object 156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178040" y="1687067"/>
            <a:ext cx="678180" cy="225552"/>
          </a:xfrm>
          <a:prstGeom prst="rect">
            <a:avLst/>
          </a:prstGeom>
        </p:spPr>
      </p:pic>
      <p:pic>
        <p:nvPicPr>
          <p:cNvPr id="157" name="object 157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178040" y="2157983"/>
            <a:ext cx="132588" cy="220979"/>
          </a:xfrm>
          <a:prstGeom prst="rect">
            <a:avLst/>
          </a:prstGeom>
        </p:spPr>
      </p:pic>
      <p:pic>
        <p:nvPicPr>
          <p:cNvPr id="158" name="object 158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815071" y="2266188"/>
            <a:ext cx="41148" cy="19812"/>
          </a:xfrm>
          <a:prstGeom prst="rect">
            <a:avLst/>
          </a:prstGeom>
        </p:spPr>
      </p:pic>
      <p:grpSp>
        <p:nvGrpSpPr>
          <p:cNvPr id="159" name="object 159" descr=""/>
          <p:cNvGrpSpPr/>
          <p:nvPr/>
        </p:nvGrpSpPr>
        <p:grpSpPr>
          <a:xfrm>
            <a:off x="7178040" y="1741932"/>
            <a:ext cx="85725" cy="524510"/>
            <a:chOff x="7178040" y="1741932"/>
            <a:chExt cx="85725" cy="524510"/>
          </a:xfrm>
        </p:grpSpPr>
        <p:pic>
          <p:nvPicPr>
            <p:cNvPr id="160" name="object 16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178040" y="1752599"/>
              <a:ext cx="74676" cy="502920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178040" y="1741932"/>
              <a:ext cx="85344" cy="196595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178040" y="2133600"/>
              <a:ext cx="85344" cy="132587"/>
            </a:xfrm>
            <a:prstGeom prst="rect">
              <a:avLst/>
            </a:prstGeom>
          </p:spPr>
        </p:pic>
      </p:grpSp>
      <p:grpSp>
        <p:nvGrpSpPr>
          <p:cNvPr id="163" name="object 163" descr=""/>
          <p:cNvGrpSpPr/>
          <p:nvPr/>
        </p:nvGrpSpPr>
        <p:grpSpPr>
          <a:xfrm>
            <a:off x="7237476" y="1741932"/>
            <a:ext cx="619125" cy="637540"/>
            <a:chOff x="7237476" y="1741932"/>
            <a:chExt cx="619125" cy="637540"/>
          </a:xfrm>
        </p:grpSpPr>
        <p:pic>
          <p:nvPicPr>
            <p:cNvPr id="164" name="object 164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310627" y="1741932"/>
              <a:ext cx="545591" cy="637031"/>
            </a:xfrm>
            <a:prstGeom prst="rect">
              <a:avLst/>
            </a:prstGeom>
          </p:spPr>
        </p:pic>
        <p:sp>
          <p:nvSpPr>
            <p:cNvPr id="165" name="object 165" descr=""/>
            <p:cNvSpPr/>
            <p:nvPr/>
          </p:nvSpPr>
          <p:spPr>
            <a:xfrm>
              <a:off x="7237476" y="1748028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09" h="574675">
                  <a:moveTo>
                    <a:pt x="280416" y="574548"/>
                  </a:moveTo>
                  <a:lnTo>
                    <a:pt x="234790" y="570762"/>
                  </a:lnTo>
                  <a:lnTo>
                    <a:pt x="191560" y="559807"/>
                  </a:lnTo>
                  <a:lnTo>
                    <a:pt x="151293" y="542287"/>
                  </a:lnTo>
                  <a:lnTo>
                    <a:pt x="114556" y="518806"/>
                  </a:lnTo>
                  <a:lnTo>
                    <a:pt x="81915" y="489965"/>
                  </a:lnTo>
                  <a:lnTo>
                    <a:pt x="53937" y="456370"/>
                  </a:lnTo>
                  <a:lnTo>
                    <a:pt x="31190" y="418624"/>
                  </a:lnTo>
                  <a:lnTo>
                    <a:pt x="14240" y="377330"/>
                  </a:lnTo>
                  <a:lnTo>
                    <a:pt x="3654" y="333091"/>
                  </a:lnTo>
                  <a:lnTo>
                    <a:pt x="0" y="286512"/>
                  </a:lnTo>
                  <a:lnTo>
                    <a:pt x="3654" y="239975"/>
                  </a:lnTo>
                  <a:lnTo>
                    <a:pt x="14240" y="195852"/>
                  </a:lnTo>
                  <a:lnTo>
                    <a:pt x="31190" y="154728"/>
                  </a:lnTo>
                  <a:lnTo>
                    <a:pt x="53937" y="117189"/>
                  </a:lnTo>
                  <a:lnTo>
                    <a:pt x="81915" y="83820"/>
                  </a:lnTo>
                  <a:lnTo>
                    <a:pt x="114556" y="55205"/>
                  </a:lnTo>
                  <a:lnTo>
                    <a:pt x="151293" y="31930"/>
                  </a:lnTo>
                  <a:lnTo>
                    <a:pt x="191560" y="14581"/>
                  </a:lnTo>
                  <a:lnTo>
                    <a:pt x="234790" y="3742"/>
                  </a:lnTo>
                  <a:lnTo>
                    <a:pt x="280416" y="0"/>
                  </a:lnTo>
                  <a:lnTo>
                    <a:pt x="326454" y="3742"/>
                  </a:lnTo>
                  <a:lnTo>
                    <a:pt x="370015" y="14581"/>
                  </a:lnTo>
                  <a:lnTo>
                    <a:pt x="410539" y="31930"/>
                  </a:lnTo>
                  <a:lnTo>
                    <a:pt x="447470" y="55205"/>
                  </a:lnTo>
                  <a:lnTo>
                    <a:pt x="480250" y="83820"/>
                  </a:lnTo>
                  <a:lnTo>
                    <a:pt x="508321" y="117189"/>
                  </a:lnTo>
                  <a:lnTo>
                    <a:pt x="531124" y="154728"/>
                  </a:lnTo>
                  <a:lnTo>
                    <a:pt x="548103" y="195852"/>
                  </a:lnTo>
                  <a:lnTo>
                    <a:pt x="558699" y="239975"/>
                  </a:lnTo>
                  <a:lnTo>
                    <a:pt x="562356" y="286512"/>
                  </a:lnTo>
                  <a:lnTo>
                    <a:pt x="558699" y="333091"/>
                  </a:lnTo>
                  <a:lnTo>
                    <a:pt x="548103" y="377330"/>
                  </a:lnTo>
                  <a:lnTo>
                    <a:pt x="531124" y="418624"/>
                  </a:lnTo>
                  <a:lnTo>
                    <a:pt x="508321" y="456370"/>
                  </a:lnTo>
                  <a:lnTo>
                    <a:pt x="480250" y="489965"/>
                  </a:lnTo>
                  <a:lnTo>
                    <a:pt x="447470" y="518806"/>
                  </a:lnTo>
                  <a:lnTo>
                    <a:pt x="410539" y="542287"/>
                  </a:lnTo>
                  <a:lnTo>
                    <a:pt x="370015" y="559807"/>
                  </a:lnTo>
                  <a:lnTo>
                    <a:pt x="326454" y="570762"/>
                  </a:lnTo>
                  <a:lnTo>
                    <a:pt x="280416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659623" y="2266187"/>
              <a:ext cx="155448" cy="19812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603235" y="1776983"/>
              <a:ext cx="211835" cy="533400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281671" y="2193036"/>
              <a:ext cx="153924" cy="117347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81671" y="1776983"/>
              <a:ext cx="111251" cy="102108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81671" y="1776984"/>
              <a:ext cx="518160" cy="533399"/>
            </a:xfrm>
            <a:prstGeom prst="rect">
              <a:avLst/>
            </a:prstGeom>
          </p:spPr>
        </p:pic>
      </p:grpSp>
      <p:grpSp>
        <p:nvGrpSpPr>
          <p:cNvPr id="171" name="object 171" descr=""/>
          <p:cNvGrpSpPr/>
          <p:nvPr/>
        </p:nvGrpSpPr>
        <p:grpSpPr>
          <a:xfrm>
            <a:off x="4876800" y="1676400"/>
            <a:ext cx="678180" cy="692150"/>
            <a:chOff x="4876800" y="1676400"/>
            <a:chExt cx="678180" cy="692150"/>
          </a:xfrm>
        </p:grpSpPr>
        <p:pic>
          <p:nvPicPr>
            <p:cNvPr id="172" name="object 172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876800" y="1676400"/>
              <a:ext cx="678180" cy="691895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76087" y="1741932"/>
              <a:ext cx="278892" cy="524255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63667" y="1741932"/>
              <a:ext cx="195071" cy="156971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936235" y="1735835"/>
              <a:ext cx="563880" cy="574675"/>
            </a:xfrm>
            <a:custGeom>
              <a:avLst/>
              <a:gdLst/>
              <a:ahLst/>
              <a:cxnLst/>
              <a:rect l="l" t="t" r="r" b="b"/>
              <a:pathLst>
                <a:path w="563879" h="574675">
                  <a:moveTo>
                    <a:pt x="281940" y="574548"/>
                  </a:moveTo>
                  <a:lnTo>
                    <a:pt x="236271" y="570805"/>
                  </a:lnTo>
                  <a:lnTo>
                    <a:pt x="192926" y="559966"/>
                  </a:lnTo>
                  <a:lnTo>
                    <a:pt x="152488" y="542617"/>
                  </a:lnTo>
                  <a:lnTo>
                    <a:pt x="115543" y="519342"/>
                  </a:lnTo>
                  <a:lnTo>
                    <a:pt x="82677" y="490727"/>
                  </a:lnTo>
                  <a:lnTo>
                    <a:pt x="54473" y="457358"/>
                  </a:lnTo>
                  <a:lnTo>
                    <a:pt x="31519" y="419819"/>
                  </a:lnTo>
                  <a:lnTo>
                    <a:pt x="14398" y="378695"/>
                  </a:lnTo>
                  <a:lnTo>
                    <a:pt x="3697" y="334572"/>
                  </a:lnTo>
                  <a:lnTo>
                    <a:pt x="0" y="288036"/>
                  </a:lnTo>
                  <a:lnTo>
                    <a:pt x="3697" y="241456"/>
                  </a:lnTo>
                  <a:lnTo>
                    <a:pt x="14398" y="197217"/>
                  </a:lnTo>
                  <a:lnTo>
                    <a:pt x="31519" y="155923"/>
                  </a:lnTo>
                  <a:lnTo>
                    <a:pt x="54473" y="118177"/>
                  </a:lnTo>
                  <a:lnTo>
                    <a:pt x="82677" y="84582"/>
                  </a:lnTo>
                  <a:lnTo>
                    <a:pt x="115543" y="55741"/>
                  </a:lnTo>
                  <a:lnTo>
                    <a:pt x="152488" y="32260"/>
                  </a:lnTo>
                  <a:lnTo>
                    <a:pt x="192926" y="14740"/>
                  </a:lnTo>
                  <a:lnTo>
                    <a:pt x="236271" y="3785"/>
                  </a:lnTo>
                  <a:lnTo>
                    <a:pt x="281940" y="0"/>
                  </a:lnTo>
                  <a:lnTo>
                    <a:pt x="327608" y="3785"/>
                  </a:lnTo>
                  <a:lnTo>
                    <a:pt x="370953" y="14740"/>
                  </a:lnTo>
                  <a:lnTo>
                    <a:pt x="411391" y="32260"/>
                  </a:lnTo>
                  <a:lnTo>
                    <a:pt x="448336" y="55741"/>
                  </a:lnTo>
                  <a:lnTo>
                    <a:pt x="481202" y="84582"/>
                  </a:lnTo>
                  <a:lnTo>
                    <a:pt x="509406" y="118177"/>
                  </a:lnTo>
                  <a:lnTo>
                    <a:pt x="532360" y="155923"/>
                  </a:lnTo>
                  <a:lnTo>
                    <a:pt x="549481" y="197217"/>
                  </a:lnTo>
                  <a:lnTo>
                    <a:pt x="560182" y="241456"/>
                  </a:lnTo>
                  <a:lnTo>
                    <a:pt x="563880" y="288036"/>
                  </a:lnTo>
                  <a:lnTo>
                    <a:pt x="560182" y="334572"/>
                  </a:lnTo>
                  <a:lnTo>
                    <a:pt x="549481" y="378695"/>
                  </a:lnTo>
                  <a:lnTo>
                    <a:pt x="532360" y="419819"/>
                  </a:lnTo>
                  <a:lnTo>
                    <a:pt x="509406" y="457358"/>
                  </a:lnTo>
                  <a:lnTo>
                    <a:pt x="481202" y="490727"/>
                  </a:lnTo>
                  <a:lnTo>
                    <a:pt x="448336" y="519342"/>
                  </a:lnTo>
                  <a:lnTo>
                    <a:pt x="411391" y="542617"/>
                  </a:lnTo>
                  <a:lnTo>
                    <a:pt x="370953" y="559966"/>
                  </a:lnTo>
                  <a:lnTo>
                    <a:pt x="327608" y="570805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65192" y="2266187"/>
              <a:ext cx="135635" cy="19812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337048" y="2266187"/>
              <a:ext cx="137159" cy="19812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72100" y="2145791"/>
              <a:ext cx="102107" cy="120395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65192" y="2151887"/>
              <a:ext cx="99059" cy="114300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965192" y="1760220"/>
              <a:ext cx="140207" cy="135635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330951" y="1760220"/>
              <a:ext cx="143255" cy="143255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965192" y="1760220"/>
              <a:ext cx="509015" cy="525779"/>
            </a:xfrm>
            <a:prstGeom prst="rect">
              <a:avLst/>
            </a:prstGeom>
          </p:spPr>
        </p:pic>
      </p:grpSp>
      <p:grpSp>
        <p:nvGrpSpPr>
          <p:cNvPr id="183" name="object 183" descr=""/>
          <p:cNvGrpSpPr/>
          <p:nvPr/>
        </p:nvGrpSpPr>
        <p:grpSpPr>
          <a:xfrm>
            <a:off x="114300" y="4219955"/>
            <a:ext cx="680085" cy="693420"/>
            <a:chOff x="114300" y="4219955"/>
            <a:chExt cx="680085" cy="693420"/>
          </a:xfrm>
        </p:grpSpPr>
        <p:pic>
          <p:nvPicPr>
            <p:cNvPr id="184" name="object 184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4300" y="4219955"/>
              <a:ext cx="679704" cy="693420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173735" y="4279391"/>
              <a:ext cx="562610" cy="574675"/>
            </a:xfrm>
            <a:custGeom>
              <a:avLst/>
              <a:gdLst/>
              <a:ahLst/>
              <a:cxnLst/>
              <a:rect l="l" t="t" r="r" b="b"/>
              <a:pathLst>
                <a:path w="562610" h="574675">
                  <a:moveTo>
                    <a:pt x="281940" y="574548"/>
                  </a:moveTo>
                  <a:lnTo>
                    <a:pt x="236271" y="570805"/>
                  </a:lnTo>
                  <a:lnTo>
                    <a:pt x="192926" y="559966"/>
                  </a:lnTo>
                  <a:lnTo>
                    <a:pt x="152488" y="542617"/>
                  </a:lnTo>
                  <a:lnTo>
                    <a:pt x="115543" y="519342"/>
                  </a:lnTo>
                  <a:lnTo>
                    <a:pt x="82677" y="490727"/>
                  </a:lnTo>
                  <a:lnTo>
                    <a:pt x="54473" y="457358"/>
                  </a:lnTo>
                  <a:lnTo>
                    <a:pt x="31519" y="419819"/>
                  </a:lnTo>
                  <a:lnTo>
                    <a:pt x="14398" y="378695"/>
                  </a:lnTo>
                  <a:lnTo>
                    <a:pt x="3697" y="334572"/>
                  </a:lnTo>
                  <a:lnTo>
                    <a:pt x="0" y="288036"/>
                  </a:lnTo>
                  <a:lnTo>
                    <a:pt x="3697" y="241456"/>
                  </a:lnTo>
                  <a:lnTo>
                    <a:pt x="14398" y="197217"/>
                  </a:lnTo>
                  <a:lnTo>
                    <a:pt x="31519" y="155923"/>
                  </a:lnTo>
                  <a:lnTo>
                    <a:pt x="54473" y="118177"/>
                  </a:lnTo>
                  <a:lnTo>
                    <a:pt x="82677" y="84582"/>
                  </a:lnTo>
                  <a:lnTo>
                    <a:pt x="115543" y="55741"/>
                  </a:lnTo>
                  <a:lnTo>
                    <a:pt x="152488" y="32260"/>
                  </a:lnTo>
                  <a:lnTo>
                    <a:pt x="192926" y="14740"/>
                  </a:lnTo>
                  <a:lnTo>
                    <a:pt x="236271" y="3785"/>
                  </a:lnTo>
                  <a:lnTo>
                    <a:pt x="281940" y="0"/>
                  </a:lnTo>
                  <a:lnTo>
                    <a:pt x="327565" y="3785"/>
                  </a:lnTo>
                  <a:lnTo>
                    <a:pt x="370795" y="14740"/>
                  </a:lnTo>
                  <a:lnTo>
                    <a:pt x="411062" y="32260"/>
                  </a:lnTo>
                  <a:lnTo>
                    <a:pt x="447799" y="55741"/>
                  </a:lnTo>
                  <a:lnTo>
                    <a:pt x="480440" y="84582"/>
                  </a:lnTo>
                  <a:lnTo>
                    <a:pt x="508418" y="118177"/>
                  </a:lnTo>
                  <a:lnTo>
                    <a:pt x="531165" y="155923"/>
                  </a:lnTo>
                  <a:lnTo>
                    <a:pt x="548115" y="197217"/>
                  </a:lnTo>
                  <a:lnTo>
                    <a:pt x="558701" y="241456"/>
                  </a:lnTo>
                  <a:lnTo>
                    <a:pt x="562356" y="288036"/>
                  </a:lnTo>
                  <a:lnTo>
                    <a:pt x="558701" y="334572"/>
                  </a:lnTo>
                  <a:lnTo>
                    <a:pt x="548115" y="378695"/>
                  </a:lnTo>
                  <a:lnTo>
                    <a:pt x="531165" y="419819"/>
                  </a:lnTo>
                  <a:lnTo>
                    <a:pt x="508418" y="457358"/>
                  </a:lnTo>
                  <a:lnTo>
                    <a:pt x="480440" y="490727"/>
                  </a:lnTo>
                  <a:lnTo>
                    <a:pt x="447799" y="519342"/>
                  </a:lnTo>
                  <a:lnTo>
                    <a:pt x="411062" y="542617"/>
                  </a:lnTo>
                  <a:lnTo>
                    <a:pt x="370795" y="559966"/>
                  </a:lnTo>
                  <a:lnTo>
                    <a:pt x="327565" y="570805"/>
                  </a:lnTo>
                  <a:lnTo>
                    <a:pt x="281940" y="57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53212" y="4604003"/>
              <a:ext cx="182879" cy="234696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6971" y="4288535"/>
              <a:ext cx="228600" cy="550164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4256" y="4288535"/>
              <a:ext cx="211835" cy="25908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89787" y="4314443"/>
              <a:ext cx="146304" cy="216408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73735" y="4288789"/>
              <a:ext cx="562355" cy="549910"/>
            </a:xfrm>
            <a:prstGeom prst="rect">
              <a:avLst/>
            </a:prstGeom>
          </p:spPr>
        </p:pic>
      </p:grpSp>
      <p:grpSp>
        <p:nvGrpSpPr>
          <p:cNvPr id="191" name="object 191" descr=""/>
          <p:cNvGrpSpPr/>
          <p:nvPr/>
        </p:nvGrpSpPr>
        <p:grpSpPr>
          <a:xfrm>
            <a:off x="3310127" y="1948942"/>
            <a:ext cx="553720" cy="136525"/>
            <a:chOff x="3310127" y="1948942"/>
            <a:chExt cx="553720" cy="136525"/>
          </a:xfrm>
        </p:grpSpPr>
        <p:pic>
          <p:nvPicPr>
            <p:cNvPr id="192" name="object 19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10127" y="1949196"/>
              <a:ext cx="85344" cy="135636"/>
            </a:xfrm>
            <a:prstGeom prst="rect">
              <a:avLst/>
            </a:prstGeom>
          </p:spPr>
        </p:pic>
        <p:sp>
          <p:nvSpPr>
            <p:cNvPr id="193" name="object 193" descr=""/>
            <p:cNvSpPr/>
            <p:nvPr/>
          </p:nvSpPr>
          <p:spPr>
            <a:xfrm>
              <a:off x="3418332" y="1948954"/>
              <a:ext cx="330835" cy="136525"/>
            </a:xfrm>
            <a:custGeom>
              <a:avLst/>
              <a:gdLst/>
              <a:ahLst/>
              <a:cxnLst/>
              <a:rect l="l" t="t" r="r" b="b"/>
              <a:pathLst>
                <a:path w="330835" h="136525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  <a:path w="330835" h="136525">
                  <a:moveTo>
                    <a:pt x="160007" y="495"/>
                  </a:moveTo>
                  <a:lnTo>
                    <a:pt x="85331" y="495"/>
                  </a:lnTo>
                  <a:lnTo>
                    <a:pt x="85331" y="24625"/>
                  </a:lnTo>
                  <a:lnTo>
                    <a:pt x="109715" y="24625"/>
                  </a:lnTo>
                  <a:lnTo>
                    <a:pt x="109715" y="136385"/>
                  </a:lnTo>
                  <a:lnTo>
                    <a:pt x="135623" y="136385"/>
                  </a:lnTo>
                  <a:lnTo>
                    <a:pt x="135623" y="24625"/>
                  </a:lnTo>
                  <a:lnTo>
                    <a:pt x="160007" y="24625"/>
                  </a:lnTo>
                  <a:lnTo>
                    <a:pt x="160007" y="495"/>
                  </a:lnTo>
                  <a:close/>
                </a:path>
                <a:path w="330835" h="136525">
                  <a:moveTo>
                    <a:pt x="239268" y="495"/>
                  </a:moveTo>
                  <a:lnTo>
                    <a:pt x="164592" y="495"/>
                  </a:lnTo>
                  <a:lnTo>
                    <a:pt x="164592" y="24625"/>
                  </a:lnTo>
                  <a:lnTo>
                    <a:pt x="188976" y="24625"/>
                  </a:lnTo>
                  <a:lnTo>
                    <a:pt x="188976" y="136385"/>
                  </a:lnTo>
                  <a:lnTo>
                    <a:pt x="214884" y="136385"/>
                  </a:lnTo>
                  <a:lnTo>
                    <a:pt x="214884" y="24625"/>
                  </a:lnTo>
                  <a:lnTo>
                    <a:pt x="239268" y="24625"/>
                  </a:lnTo>
                  <a:lnTo>
                    <a:pt x="239268" y="495"/>
                  </a:lnTo>
                  <a:close/>
                </a:path>
                <a:path w="330835" h="136525">
                  <a:moveTo>
                    <a:pt x="330708" y="0"/>
                  </a:moveTo>
                  <a:lnTo>
                    <a:pt x="257556" y="0"/>
                  </a:lnTo>
                  <a:lnTo>
                    <a:pt x="257556" y="24130"/>
                  </a:lnTo>
                  <a:lnTo>
                    <a:pt x="257556" y="50800"/>
                  </a:lnTo>
                  <a:lnTo>
                    <a:pt x="257556" y="74930"/>
                  </a:lnTo>
                  <a:lnTo>
                    <a:pt x="257556" y="111760"/>
                  </a:lnTo>
                  <a:lnTo>
                    <a:pt x="257556" y="135890"/>
                  </a:lnTo>
                  <a:lnTo>
                    <a:pt x="330708" y="135890"/>
                  </a:lnTo>
                  <a:lnTo>
                    <a:pt x="330708" y="111760"/>
                  </a:lnTo>
                  <a:lnTo>
                    <a:pt x="283464" y="111760"/>
                  </a:lnTo>
                  <a:lnTo>
                    <a:pt x="283464" y="74930"/>
                  </a:lnTo>
                  <a:lnTo>
                    <a:pt x="330708" y="74930"/>
                  </a:lnTo>
                  <a:lnTo>
                    <a:pt x="330708" y="50800"/>
                  </a:lnTo>
                  <a:lnTo>
                    <a:pt x="283464" y="50800"/>
                  </a:lnTo>
                  <a:lnTo>
                    <a:pt x="283464" y="24130"/>
                  </a:lnTo>
                  <a:lnTo>
                    <a:pt x="330708" y="2413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773423" y="1949196"/>
              <a:ext cx="89916" cy="135636"/>
            </a:xfrm>
            <a:prstGeom prst="rect">
              <a:avLst/>
            </a:prstGeom>
          </p:spPr>
        </p:pic>
      </p:grpSp>
      <p:grpSp>
        <p:nvGrpSpPr>
          <p:cNvPr id="195" name="object 195" descr=""/>
          <p:cNvGrpSpPr/>
          <p:nvPr/>
        </p:nvGrpSpPr>
        <p:grpSpPr>
          <a:xfrm>
            <a:off x="3919727" y="1948942"/>
            <a:ext cx="391795" cy="136525"/>
            <a:chOff x="3919727" y="1948942"/>
            <a:chExt cx="391795" cy="136525"/>
          </a:xfrm>
        </p:grpSpPr>
        <p:pic>
          <p:nvPicPr>
            <p:cNvPr id="196" name="object 196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19727" y="1949196"/>
              <a:ext cx="188976" cy="136143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130039" y="1949196"/>
              <a:ext cx="88392" cy="135636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4238231" y="1948954"/>
              <a:ext cx="73660" cy="135890"/>
            </a:xfrm>
            <a:custGeom>
              <a:avLst/>
              <a:gdLst/>
              <a:ahLst/>
              <a:cxnLst/>
              <a:rect l="l" t="t" r="r" b="b"/>
              <a:pathLst>
                <a:path w="73660" h="135889">
                  <a:moveTo>
                    <a:pt x="73152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0800"/>
                  </a:lnTo>
                  <a:lnTo>
                    <a:pt x="0" y="74930"/>
                  </a:lnTo>
                  <a:lnTo>
                    <a:pt x="0" y="111760"/>
                  </a:lnTo>
                  <a:lnTo>
                    <a:pt x="0" y="135890"/>
                  </a:lnTo>
                  <a:lnTo>
                    <a:pt x="73152" y="135890"/>
                  </a:lnTo>
                  <a:lnTo>
                    <a:pt x="73152" y="111760"/>
                  </a:lnTo>
                  <a:lnTo>
                    <a:pt x="25908" y="111760"/>
                  </a:lnTo>
                  <a:lnTo>
                    <a:pt x="25908" y="74930"/>
                  </a:lnTo>
                  <a:lnTo>
                    <a:pt x="73152" y="74930"/>
                  </a:lnTo>
                  <a:lnTo>
                    <a:pt x="73152" y="50800"/>
                  </a:lnTo>
                  <a:lnTo>
                    <a:pt x="25908" y="50800"/>
                  </a:lnTo>
                  <a:lnTo>
                    <a:pt x="25908" y="24130"/>
                  </a:lnTo>
                  <a:lnTo>
                    <a:pt x="73152" y="2413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9" name="object 199" descr=""/>
          <p:cNvSpPr/>
          <p:nvPr/>
        </p:nvSpPr>
        <p:spPr>
          <a:xfrm>
            <a:off x="4387596" y="1948954"/>
            <a:ext cx="299085" cy="137795"/>
          </a:xfrm>
          <a:custGeom>
            <a:avLst/>
            <a:gdLst/>
            <a:ahLst/>
            <a:cxnLst/>
            <a:rect l="l" t="t" r="r" b="b"/>
            <a:pathLst>
              <a:path w="299085" h="137794">
                <a:moveTo>
                  <a:pt x="63995" y="110985"/>
                </a:moveTo>
                <a:lnTo>
                  <a:pt x="25895" y="110985"/>
                </a:lnTo>
                <a:lnTo>
                  <a:pt x="25895" y="495"/>
                </a:lnTo>
                <a:lnTo>
                  <a:pt x="0" y="495"/>
                </a:lnTo>
                <a:lnTo>
                  <a:pt x="0" y="110985"/>
                </a:lnTo>
                <a:lnTo>
                  <a:pt x="0" y="136385"/>
                </a:lnTo>
                <a:lnTo>
                  <a:pt x="63995" y="136385"/>
                </a:lnTo>
                <a:lnTo>
                  <a:pt x="63995" y="110985"/>
                </a:lnTo>
                <a:close/>
              </a:path>
              <a:path w="299085" h="137794">
                <a:moveTo>
                  <a:pt x="106667" y="241"/>
                </a:moveTo>
                <a:lnTo>
                  <a:pt x="79235" y="241"/>
                </a:lnTo>
                <a:lnTo>
                  <a:pt x="79235" y="137401"/>
                </a:lnTo>
                <a:lnTo>
                  <a:pt x="106667" y="137401"/>
                </a:lnTo>
                <a:lnTo>
                  <a:pt x="106667" y="241"/>
                </a:lnTo>
                <a:close/>
              </a:path>
              <a:path w="299085" h="137794">
                <a:moveTo>
                  <a:pt x="202692" y="0"/>
                </a:moveTo>
                <a:lnTo>
                  <a:pt x="135636" y="0"/>
                </a:lnTo>
                <a:lnTo>
                  <a:pt x="135636" y="24130"/>
                </a:lnTo>
                <a:lnTo>
                  <a:pt x="135636" y="50800"/>
                </a:lnTo>
                <a:lnTo>
                  <a:pt x="135636" y="74930"/>
                </a:lnTo>
                <a:lnTo>
                  <a:pt x="135636" y="135890"/>
                </a:lnTo>
                <a:lnTo>
                  <a:pt x="161544" y="135890"/>
                </a:lnTo>
                <a:lnTo>
                  <a:pt x="161544" y="74930"/>
                </a:lnTo>
                <a:lnTo>
                  <a:pt x="202692" y="74930"/>
                </a:lnTo>
                <a:lnTo>
                  <a:pt x="202692" y="50800"/>
                </a:lnTo>
                <a:lnTo>
                  <a:pt x="161544" y="50800"/>
                </a:lnTo>
                <a:lnTo>
                  <a:pt x="161544" y="24130"/>
                </a:lnTo>
                <a:lnTo>
                  <a:pt x="202692" y="24130"/>
                </a:lnTo>
                <a:lnTo>
                  <a:pt x="202692" y="0"/>
                </a:lnTo>
                <a:close/>
              </a:path>
              <a:path w="299085" h="137794">
                <a:moveTo>
                  <a:pt x="298704" y="0"/>
                </a:moveTo>
                <a:lnTo>
                  <a:pt x="225552" y="0"/>
                </a:lnTo>
                <a:lnTo>
                  <a:pt x="225552" y="24130"/>
                </a:lnTo>
                <a:lnTo>
                  <a:pt x="225552" y="50800"/>
                </a:lnTo>
                <a:lnTo>
                  <a:pt x="225552" y="74930"/>
                </a:lnTo>
                <a:lnTo>
                  <a:pt x="225552" y="111760"/>
                </a:lnTo>
                <a:lnTo>
                  <a:pt x="225552" y="135890"/>
                </a:lnTo>
                <a:lnTo>
                  <a:pt x="298704" y="135890"/>
                </a:lnTo>
                <a:lnTo>
                  <a:pt x="298704" y="111760"/>
                </a:lnTo>
                <a:lnTo>
                  <a:pt x="251460" y="111760"/>
                </a:lnTo>
                <a:lnTo>
                  <a:pt x="251460" y="74930"/>
                </a:lnTo>
                <a:lnTo>
                  <a:pt x="298704" y="74930"/>
                </a:lnTo>
                <a:lnTo>
                  <a:pt x="298704" y="50800"/>
                </a:lnTo>
                <a:lnTo>
                  <a:pt x="251460" y="50800"/>
                </a:lnTo>
                <a:lnTo>
                  <a:pt x="251460" y="24130"/>
                </a:lnTo>
                <a:lnTo>
                  <a:pt x="298704" y="24130"/>
                </a:lnTo>
                <a:lnTo>
                  <a:pt x="2987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0" name="object 200" descr=""/>
          <p:cNvGrpSpPr/>
          <p:nvPr/>
        </p:nvGrpSpPr>
        <p:grpSpPr>
          <a:xfrm>
            <a:off x="2546603" y="4253484"/>
            <a:ext cx="664845" cy="668020"/>
            <a:chOff x="2546603" y="4253484"/>
            <a:chExt cx="664845" cy="668020"/>
          </a:xfrm>
        </p:grpSpPr>
        <p:pic>
          <p:nvPicPr>
            <p:cNvPr id="201" name="object 20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546603" y="4253484"/>
              <a:ext cx="664464" cy="664464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625851" y="4802124"/>
              <a:ext cx="118872" cy="25908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616708" y="4314444"/>
              <a:ext cx="227075" cy="199644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616708" y="4314444"/>
              <a:ext cx="594359" cy="603504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546603" y="4314444"/>
              <a:ext cx="21336" cy="606552"/>
            </a:xfrm>
            <a:prstGeom prst="rect">
              <a:avLst/>
            </a:prstGeom>
          </p:spPr>
        </p:pic>
        <p:sp>
          <p:nvSpPr>
            <p:cNvPr id="206" name="object 206" descr=""/>
            <p:cNvSpPr/>
            <p:nvPr/>
          </p:nvSpPr>
          <p:spPr>
            <a:xfrm>
              <a:off x="2606040" y="431292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4319" y="550163"/>
                  </a:moveTo>
                  <a:lnTo>
                    <a:pt x="225175" y="545721"/>
                  </a:lnTo>
                  <a:lnTo>
                    <a:pt x="178853" y="532912"/>
                  </a:lnTo>
                  <a:lnTo>
                    <a:pt x="136143" y="512515"/>
                  </a:lnTo>
                  <a:lnTo>
                    <a:pt x="97837" y="485307"/>
                  </a:lnTo>
                  <a:lnTo>
                    <a:pt x="64722" y="452065"/>
                  </a:lnTo>
                  <a:lnTo>
                    <a:pt x="37591" y="413568"/>
                  </a:lnTo>
                  <a:lnTo>
                    <a:pt x="17234" y="370593"/>
                  </a:lnTo>
                  <a:lnTo>
                    <a:pt x="4440" y="323917"/>
                  </a:lnTo>
                  <a:lnTo>
                    <a:pt x="0" y="274319"/>
                  </a:lnTo>
                  <a:lnTo>
                    <a:pt x="4440" y="225175"/>
                  </a:lnTo>
                  <a:lnTo>
                    <a:pt x="17234" y="178853"/>
                  </a:lnTo>
                  <a:lnTo>
                    <a:pt x="37591" y="136143"/>
                  </a:lnTo>
                  <a:lnTo>
                    <a:pt x="64722" y="97837"/>
                  </a:lnTo>
                  <a:lnTo>
                    <a:pt x="97837" y="64722"/>
                  </a:lnTo>
                  <a:lnTo>
                    <a:pt x="136143" y="37591"/>
                  </a:lnTo>
                  <a:lnTo>
                    <a:pt x="178853" y="17234"/>
                  </a:lnTo>
                  <a:lnTo>
                    <a:pt x="225175" y="4440"/>
                  </a:lnTo>
                  <a:lnTo>
                    <a:pt x="274319" y="0"/>
                  </a:lnTo>
                  <a:lnTo>
                    <a:pt x="323917" y="4440"/>
                  </a:lnTo>
                  <a:lnTo>
                    <a:pt x="370593" y="17234"/>
                  </a:lnTo>
                  <a:lnTo>
                    <a:pt x="413568" y="37591"/>
                  </a:lnTo>
                  <a:lnTo>
                    <a:pt x="452065" y="64722"/>
                  </a:lnTo>
                  <a:lnTo>
                    <a:pt x="485307" y="97837"/>
                  </a:lnTo>
                  <a:lnTo>
                    <a:pt x="512515" y="136143"/>
                  </a:lnTo>
                  <a:lnTo>
                    <a:pt x="532912" y="178853"/>
                  </a:lnTo>
                  <a:lnTo>
                    <a:pt x="545721" y="225175"/>
                  </a:lnTo>
                  <a:lnTo>
                    <a:pt x="550163" y="274319"/>
                  </a:lnTo>
                  <a:lnTo>
                    <a:pt x="545721" y="323917"/>
                  </a:lnTo>
                  <a:lnTo>
                    <a:pt x="532912" y="370593"/>
                  </a:lnTo>
                  <a:lnTo>
                    <a:pt x="512515" y="413568"/>
                  </a:lnTo>
                  <a:lnTo>
                    <a:pt x="485307" y="452065"/>
                  </a:lnTo>
                  <a:lnTo>
                    <a:pt x="452065" y="485307"/>
                  </a:lnTo>
                  <a:lnTo>
                    <a:pt x="413568" y="512515"/>
                  </a:lnTo>
                  <a:lnTo>
                    <a:pt x="370593" y="532912"/>
                  </a:lnTo>
                  <a:lnTo>
                    <a:pt x="323917" y="545721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625851" y="4329684"/>
              <a:ext cx="158496" cy="153924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977896" y="4329684"/>
              <a:ext cx="121919" cy="89916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625851" y="4692396"/>
              <a:ext cx="80772" cy="109727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057143" y="4757928"/>
              <a:ext cx="42672" cy="44196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625851" y="4329684"/>
              <a:ext cx="473964" cy="472439"/>
            </a:xfrm>
            <a:prstGeom prst="rect">
              <a:avLst/>
            </a:prstGeom>
          </p:spPr>
        </p:pic>
      </p:grpSp>
      <p:grpSp>
        <p:nvGrpSpPr>
          <p:cNvPr id="212" name="object 212" descr=""/>
          <p:cNvGrpSpPr/>
          <p:nvPr/>
        </p:nvGrpSpPr>
        <p:grpSpPr>
          <a:xfrm>
            <a:off x="7214616" y="4253484"/>
            <a:ext cx="668020" cy="668020"/>
            <a:chOff x="7214616" y="4253484"/>
            <a:chExt cx="668020" cy="668020"/>
          </a:xfrm>
        </p:grpSpPr>
        <p:pic>
          <p:nvPicPr>
            <p:cNvPr id="213" name="object 213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214616" y="4253484"/>
              <a:ext cx="664464" cy="667512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321296" y="4325112"/>
              <a:ext cx="146303" cy="109728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321296" y="4742688"/>
              <a:ext cx="91439" cy="85343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310628" y="4314444"/>
              <a:ext cx="201167" cy="135636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310628" y="4314444"/>
              <a:ext cx="571500" cy="603504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7274052" y="431292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843" y="550163"/>
                  </a:moveTo>
                  <a:lnTo>
                    <a:pt x="226246" y="545721"/>
                  </a:lnTo>
                  <a:lnTo>
                    <a:pt x="179570" y="532912"/>
                  </a:lnTo>
                  <a:lnTo>
                    <a:pt x="136595" y="512515"/>
                  </a:lnTo>
                  <a:lnTo>
                    <a:pt x="98098" y="485307"/>
                  </a:lnTo>
                  <a:lnTo>
                    <a:pt x="64856" y="452065"/>
                  </a:lnTo>
                  <a:lnTo>
                    <a:pt x="37648" y="413568"/>
                  </a:lnTo>
                  <a:lnTo>
                    <a:pt x="17251" y="370593"/>
                  </a:lnTo>
                  <a:lnTo>
                    <a:pt x="4442" y="323917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4988" y="4440"/>
                  </a:lnTo>
                  <a:lnTo>
                    <a:pt x="371310" y="17234"/>
                  </a:lnTo>
                  <a:lnTo>
                    <a:pt x="414019" y="37591"/>
                  </a:lnTo>
                  <a:lnTo>
                    <a:pt x="452326" y="64722"/>
                  </a:lnTo>
                  <a:lnTo>
                    <a:pt x="485441" y="97837"/>
                  </a:lnTo>
                  <a:lnTo>
                    <a:pt x="512571" y="136143"/>
                  </a:lnTo>
                  <a:lnTo>
                    <a:pt x="532929" y="178853"/>
                  </a:lnTo>
                  <a:lnTo>
                    <a:pt x="545723" y="225175"/>
                  </a:lnTo>
                  <a:lnTo>
                    <a:pt x="550163" y="274319"/>
                  </a:lnTo>
                  <a:lnTo>
                    <a:pt x="545723" y="323917"/>
                  </a:lnTo>
                  <a:lnTo>
                    <a:pt x="532929" y="370593"/>
                  </a:lnTo>
                  <a:lnTo>
                    <a:pt x="512571" y="413568"/>
                  </a:lnTo>
                  <a:lnTo>
                    <a:pt x="485441" y="452065"/>
                  </a:lnTo>
                  <a:lnTo>
                    <a:pt x="452326" y="485307"/>
                  </a:lnTo>
                  <a:lnTo>
                    <a:pt x="414019" y="512515"/>
                  </a:lnTo>
                  <a:lnTo>
                    <a:pt x="371310" y="532912"/>
                  </a:lnTo>
                  <a:lnTo>
                    <a:pt x="324988" y="545721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743444" y="4392168"/>
              <a:ext cx="27432" cy="32004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743444" y="4753356"/>
              <a:ext cx="27432" cy="30479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380732" y="4392168"/>
              <a:ext cx="390144" cy="391667"/>
            </a:xfrm>
            <a:prstGeom prst="rect">
              <a:avLst/>
            </a:prstGeom>
          </p:spPr>
        </p:pic>
      </p:grpSp>
      <p:grpSp>
        <p:nvGrpSpPr>
          <p:cNvPr id="222" name="object 222" descr=""/>
          <p:cNvGrpSpPr/>
          <p:nvPr/>
        </p:nvGrpSpPr>
        <p:grpSpPr>
          <a:xfrm>
            <a:off x="2535935" y="1685544"/>
            <a:ext cx="664845" cy="669290"/>
            <a:chOff x="2535935" y="1685544"/>
            <a:chExt cx="664845" cy="669290"/>
          </a:xfrm>
        </p:grpSpPr>
        <p:pic>
          <p:nvPicPr>
            <p:cNvPr id="223" name="object 223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537459" y="1685544"/>
              <a:ext cx="662940" cy="665987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616708" y="1741931"/>
              <a:ext cx="583691" cy="609600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16708" y="2285999"/>
              <a:ext cx="217932" cy="65532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909316" y="2285999"/>
              <a:ext cx="291083" cy="9144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535935" y="1741931"/>
              <a:ext cx="32004" cy="612647"/>
            </a:xfrm>
            <a:prstGeom prst="rect">
              <a:avLst/>
            </a:prstGeom>
          </p:spPr>
        </p:pic>
        <p:sp>
          <p:nvSpPr>
            <p:cNvPr id="228" name="object 228" descr=""/>
            <p:cNvSpPr/>
            <p:nvPr/>
          </p:nvSpPr>
          <p:spPr>
            <a:xfrm>
              <a:off x="2596896" y="1744979"/>
              <a:ext cx="548640" cy="551815"/>
            </a:xfrm>
            <a:custGeom>
              <a:avLst/>
              <a:gdLst/>
              <a:ahLst/>
              <a:cxnLst/>
              <a:rect l="l" t="t" r="r" b="b"/>
              <a:pathLst>
                <a:path w="548639" h="551814">
                  <a:moveTo>
                    <a:pt x="274319" y="551687"/>
                  </a:moveTo>
                  <a:lnTo>
                    <a:pt x="224774" y="547245"/>
                  </a:lnTo>
                  <a:lnTo>
                    <a:pt x="178239" y="534436"/>
                  </a:lnTo>
                  <a:lnTo>
                    <a:pt x="135466" y="514039"/>
                  </a:lnTo>
                  <a:lnTo>
                    <a:pt x="97209" y="486831"/>
                  </a:lnTo>
                  <a:lnTo>
                    <a:pt x="64221" y="453589"/>
                  </a:lnTo>
                  <a:lnTo>
                    <a:pt x="37253" y="415092"/>
                  </a:lnTo>
                  <a:lnTo>
                    <a:pt x="17058" y="372117"/>
                  </a:lnTo>
                  <a:lnTo>
                    <a:pt x="4390" y="325441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464" y="4442"/>
                  </a:lnTo>
                  <a:lnTo>
                    <a:pt x="369786" y="17251"/>
                  </a:lnTo>
                  <a:lnTo>
                    <a:pt x="412495" y="37648"/>
                  </a:lnTo>
                  <a:lnTo>
                    <a:pt x="450802" y="64856"/>
                  </a:lnTo>
                  <a:lnTo>
                    <a:pt x="483917" y="98098"/>
                  </a:lnTo>
                  <a:lnTo>
                    <a:pt x="511047" y="136595"/>
                  </a:lnTo>
                  <a:lnTo>
                    <a:pt x="531405" y="179570"/>
                  </a:lnTo>
                  <a:lnTo>
                    <a:pt x="544199" y="226246"/>
                  </a:lnTo>
                  <a:lnTo>
                    <a:pt x="548639" y="275843"/>
                  </a:lnTo>
                  <a:lnTo>
                    <a:pt x="544199" y="325441"/>
                  </a:lnTo>
                  <a:lnTo>
                    <a:pt x="531405" y="372117"/>
                  </a:lnTo>
                  <a:lnTo>
                    <a:pt x="511047" y="415092"/>
                  </a:lnTo>
                  <a:lnTo>
                    <a:pt x="483917" y="453589"/>
                  </a:lnTo>
                  <a:lnTo>
                    <a:pt x="450802" y="486831"/>
                  </a:lnTo>
                  <a:lnTo>
                    <a:pt x="412495" y="514039"/>
                  </a:lnTo>
                  <a:lnTo>
                    <a:pt x="369786" y="534436"/>
                  </a:lnTo>
                  <a:lnTo>
                    <a:pt x="323464" y="547245"/>
                  </a:lnTo>
                  <a:lnTo>
                    <a:pt x="274319" y="551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79419" y="2266187"/>
              <a:ext cx="120396" cy="10667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002280" y="2176271"/>
              <a:ext cx="97535" cy="89916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587751" y="1763267"/>
              <a:ext cx="176783" cy="513587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616708" y="1763267"/>
              <a:ext cx="153923" cy="153924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625851" y="2148840"/>
              <a:ext cx="99059" cy="106679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616708" y="2125979"/>
              <a:ext cx="124967" cy="140208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71800" y="1763267"/>
              <a:ext cx="128016" cy="103632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596896" y="1763267"/>
              <a:ext cx="502919" cy="513587"/>
            </a:xfrm>
            <a:prstGeom prst="rect">
              <a:avLst/>
            </a:prstGeom>
          </p:spPr>
        </p:pic>
      </p:grpSp>
      <p:grpSp>
        <p:nvGrpSpPr>
          <p:cNvPr id="237" name="object 237" descr=""/>
          <p:cNvGrpSpPr/>
          <p:nvPr/>
        </p:nvGrpSpPr>
        <p:grpSpPr>
          <a:xfrm>
            <a:off x="4963667" y="2286254"/>
            <a:ext cx="2299970" cy="1812289"/>
            <a:chOff x="4963667" y="2286254"/>
            <a:chExt cx="2299970" cy="1812289"/>
          </a:xfrm>
        </p:grpSpPr>
        <p:sp>
          <p:nvSpPr>
            <p:cNvPr id="238" name="object 238" descr=""/>
            <p:cNvSpPr/>
            <p:nvPr/>
          </p:nvSpPr>
          <p:spPr>
            <a:xfrm>
              <a:off x="4968239" y="2290571"/>
              <a:ext cx="2291080" cy="1804670"/>
            </a:xfrm>
            <a:custGeom>
              <a:avLst/>
              <a:gdLst/>
              <a:ahLst/>
              <a:cxnLst/>
              <a:rect l="l" t="t" r="r" b="b"/>
              <a:pathLst>
                <a:path w="2291079" h="1804670">
                  <a:moveTo>
                    <a:pt x="2290572" y="1804416"/>
                  </a:moveTo>
                  <a:lnTo>
                    <a:pt x="0" y="1804416"/>
                  </a:lnTo>
                  <a:lnTo>
                    <a:pt x="0" y="0"/>
                  </a:lnTo>
                  <a:lnTo>
                    <a:pt x="2290572" y="0"/>
                  </a:lnTo>
                  <a:lnTo>
                    <a:pt x="2290572" y="1804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4963655" y="2286266"/>
              <a:ext cx="2299970" cy="1812289"/>
            </a:xfrm>
            <a:custGeom>
              <a:avLst/>
              <a:gdLst/>
              <a:ahLst/>
              <a:cxnLst/>
              <a:rect l="l" t="t" r="r" b="b"/>
              <a:pathLst>
                <a:path w="2299970" h="1812289">
                  <a:moveTo>
                    <a:pt x="2299716" y="0"/>
                  </a:moveTo>
                  <a:lnTo>
                    <a:pt x="2289048" y="0"/>
                  </a:lnTo>
                  <a:lnTo>
                    <a:pt x="2289048" y="8890"/>
                  </a:lnTo>
                  <a:lnTo>
                    <a:pt x="2289048" y="1802130"/>
                  </a:lnTo>
                  <a:lnTo>
                    <a:pt x="10668" y="1802130"/>
                  </a:lnTo>
                  <a:lnTo>
                    <a:pt x="10668" y="1802638"/>
                  </a:lnTo>
                  <a:lnTo>
                    <a:pt x="4572" y="1802638"/>
                  </a:lnTo>
                  <a:lnTo>
                    <a:pt x="4572" y="1802130"/>
                  </a:lnTo>
                  <a:lnTo>
                    <a:pt x="10668" y="1802130"/>
                  </a:lnTo>
                  <a:lnTo>
                    <a:pt x="10668" y="8890"/>
                  </a:lnTo>
                  <a:lnTo>
                    <a:pt x="2289048" y="8890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802130"/>
                  </a:lnTo>
                  <a:lnTo>
                    <a:pt x="0" y="1807210"/>
                  </a:lnTo>
                  <a:lnTo>
                    <a:pt x="0" y="1812290"/>
                  </a:lnTo>
                  <a:lnTo>
                    <a:pt x="2299716" y="1812290"/>
                  </a:lnTo>
                  <a:lnTo>
                    <a:pt x="2299716" y="1807210"/>
                  </a:lnTo>
                  <a:lnTo>
                    <a:pt x="2299716" y="1802130"/>
                  </a:lnTo>
                  <a:lnTo>
                    <a:pt x="2299716" y="8890"/>
                  </a:lnTo>
                  <a:lnTo>
                    <a:pt x="22997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5052047" y="2380500"/>
              <a:ext cx="1875155" cy="291465"/>
            </a:xfrm>
            <a:custGeom>
              <a:avLst/>
              <a:gdLst/>
              <a:ahLst/>
              <a:cxnLst/>
              <a:rect l="l" t="t" r="r" b="b"/>
              <a:pathLst>
                <a:path w="1875154" h="291464">
                  <a:moveTo>
                    <a:pt x="27432" y="274307"/>
                  </a:moveTo>
                  <a:lnTo>
                    <a:pt x="25908" y="269735"/>
                  </a:lnTo>
                  <a:lnTo>
                    <a:pt x="22860" y="268211"/>
                  </a:lnTo>
                  <a:lnTo>
                    <a:pt x="19812" y="265163"/>
                  </a:lnTo>
                  <a:lnTo>
                    <a:pt x="16764" y="263639"/>
                  </a:lnTo>
                  <a:lnTo>
                    <a:pt x="9144" y="263639"/>
                  </a:lnTo>
                  <a:lnTo>
                    <a:pt x="6096" y="265163"/>
                  </a:lnTo>
                  <a:lnTo>
                    <a:pt x="3048" y="268211"/>
                  </a:lnTo>
                  <a:lnTo>
                    <a:pt x="0" y="269735"/>
                  </a:lnTo>
                  <a:lnTo>
                    <a:pt x="0" y="284975"/>
                  </a:lnTo>
                  <a:lnTo>
                    <a:pt x="3048" y="286499"/>
                  </a:lnTo>
                  <a:lnTo>
                    <a:pt x="6096" y="289547"/>
                  </a:lnTo>
                  <a:lnTo>
                    <a:pt x="9144" y="291071"/>
                  </a:lnTo>
                  <a:lnTo>
                    <a:pt x="16764" y="291071"/>
                  </a:lnTo>
                  <a:lnTo>
                    <a:pt x="19812" y="289547"/>
                  </a:lnTo>
                  <a:lnTo>
                    <a:pt x="22860" y="286499"/>
                  </a:lnTo>
                  <a:lnTo>
                    <a:pt x="25908" y="284975"/>
                  </a:lnTo>
                  <a:lnTo>
                    <a:pt x="27432" y="280403"/>
                  </a:lnTo>
                  <a:lnTo>
                    <a:pt x="27432" y="274307"/>
                  </a:lnTo>
                  <a:close/>
                </a:path>
                <a:path w="1875154" h="291464">
                  <a:moveTo>
                    <a:pt x="27432" y="9144"/>
                  </a:moveTo>
                  <a:lnTo>
                    <a:pt x="25908" y="6096"/>
                  </a:ln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0" y="6096"/>
                  </a:lnTo>
                  <a:lnTo>
                    <a:pt x="0" y="19812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5908" y="19812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  <a:path w="1875154" h="291464">
                  <a:moveTo>
                    <a:pt x="1874532" y="21336"/>
                  </a:moveTo>
                  <a:lnTo>
                    <a:pt x="1815096" y="21336"/>
                  </a:lnTo>
                  <a:lnTo>
                    <a:pt x="1815096" y="30467"/>
                  </a:lnTo>
                  <a:lnTo>
                    <a:pt x="1874532" y="30467"/>
                  </a:lnTo>
                  <a:lnTo>
                    <a:pt x="187453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288280" y="2353055"/>
              <a:ext cx="1694687" cy="614172"/>
            </a:xfrm>
            <a:prstGeom prst="rect">
              <a:avLst/>
            </a:prstGeom>
          </p:spPr>
        </p:pic>
        <p:sp>
          <p:nvSpPr>
            <p:cNvPr id="242" name="object 242" descr=""/>
            <p:cNvSpPr/>
            <p:nvPr/>
          </p:nvSpPr>
          <p:spPr>
            <a:xfrm>
              <a:off x="5052059" y="277672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432"/>
                  </a:moveTo>
                  <a:lnTo>
                    <a:pt x="9144" y="27432"/>
                  </a:lnTo>
                  <a:lnTo>
                    <a:pt x="6096" y="25908"/>
                  </a:lnTo>
                  <a:lnTo>
                    <a:pt x="3048" y="22860"/>
                  </a:lnTo>
                  <a:lnTo>
                    <a:pt x="0" y="19812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7432" y="9144"/>
                  </a:lnTo>
                  <a:lnTo>
                    <a:pt x="27432" y="16764"/>
                  </a:lnTo>
                  <a:lnTo>
                    <a:pt x="25908" y="19812"/>
                  </a:lnTo>
                  <a:lnTo>
                    <a:pt x="19812" y="25908"/>
                  </a:lnTo>
                  <a:lnTo>
                    <a:pt x="16764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3" name="object 243" descr=""/>
          <p:cNvGrpSpPr/>
          <p:nvPr/>
        </p:nvGrpSpPr>
        <p:grpSpPr>
          <a:xfrm>
            <a:off x="0" y="1056131"/>
            <a:ext cx="7969250" cy="494030"/>
            <a:chOff x="0" y="1056131"/>
            <a:chExt cx="7969250" cy="494030"/>
          </a:xfrm>
        </p:grpSpPr>
        <p:sp>
          <p:nvSpPr>
            <p:cNvPr id="244" name="object 244" descr=""/>
            <p:cNvSpPr/>
            <p:nvPr/>
          </p:nvSpPr>
          <p:spPr>
            <a:xfrm>
              <a:off x="0" y="1101851"/>
              <a:ext cx="7969250" cy="448309"/>
            </a:xfrm>
            <a:custGeom>
              <a:avLst/>
              <a:gdLst/>
              <a:ahLst/>
              <a:cxnLst/>
              <a:rect l="l" t="t" r="r" b="b"/>
              <a:pathLst>
                <a:path w="7969250" h="448309">
                  <a:moveTo>
                    <a:pt x="7856219" y="448056"/>
                  </a:moveTo>
                  <a:lnTo>
                    <a:pt x="0" y="448056"/>
                  </a:lnTo>
                  <a:lnTo>
                    <a:pt x="0" y="282336"/>
                  </a:lnTo>
                  <a:lnTo>
                    <a:pt x="70104" y="0"/>
                  </a:lnTo>
                  <a:lnTo>
                    <a:pt x="7968996" y="0"/>
                  </a:lnTo>
                  <a:lnTo>
                    <a:pt x="7856219" y="4480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0" y="1056131"/>
              <a:ext cx="7883525" cy="457200"/>
            </a:xfrm>
            <a:custGeom>
              <a:avLst/>
              <a:gdLst/>
              <a:ahLst/>
              <a:cxnLst/>
              <a:rect l="l" t="t" r="r" b="b"/>
              <a:pathLst>
                <a:path w="7883525" h="457200">
                  <a:moveTo>
                    <a:pt x="7769352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7882914" y="0"/>
                  </a:lnTo>
                  <a:lnTo>
                    <a:pt x="7769352" y="457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676643" y="1165351"/>
              <a:ext cx="494030" cy="241300"/>
            </a:xfrm>
            <a:custGeom>
              <a:avLst/>
              <a:gdLst/>
              <a:ahLst/>
              <a:cxnLst/>
              <a:rect l="l" t="t" r="r" b="b"/>
              <a:pathLst>
                <a:path w="494030" h="241300">
                  <a:moveTo>
                    <a:pt x="283464" y="508"/>
                  </a:moveTo>
                  <a:lnTo>
                    <a:pt x="239268" y="508"/>
                  </a:lnTo>
                  <a:lnTo>
                    <a:pt x="204216" y="154432"/>
                  </a:lnTo>
                  <a:lnTo>
                    <a:pt x="163068" y="508"/>
                  </a:lnTo>
                  <a:lnTo>
                    <a:pt x="121920" y="508"/>
                  </a:lnTo>
                  <a:lnTo>
                    <a:pt x="79248" y="154432"/>
                  </a:lnTo>
                  <a:lnTo>
                    <a:pt x="45720" y="508"/>
                  </a:lnTo>
                  <a:lnTo>
                    <a:pt x="0" y="508"/>
                  </a:lnTo>
                  <a:lnTo>
                    <a:pt x="53340" y="241300"/>
                  </a:lnTo>
                  <a:lnTo>
                    <a:pt x="99060" y="241300"/>
                  </a:lnTo>
                  <a:lnTo>
                    <a:pt x="141732" y="85852"/>
                  </a:lnTo>
                  <a:lnTo>
                    <a:pt x="184404" y="241300"/>
                  </a:lnTo>
                  <a:lnTo>
                    <a:pt x="230124" y="241300"/>
                  </a:lnTo>
                  <a:lnTo>
                    <a:pt x="283464" y="508"/>
                  </a:lnTo>
                  <a:close/>
                </a:path>
                <a:path w="494030" h="241300">
                  <a:moveTo>
                    <a:pt x="493788" y="0"/>
                  </a:moveTo>
                  <a:lnTo>
                    <a:pt x="449592" y="0"/>
                  </a:lnTo>
                  <a:lnTo>
                    <a:pt x="449592" y="91440"/>
                  </a:lnTo>
                  <a:lnTo>
                    <a:pt x="365772" y="91440"/>
                  </a:lnTo>
                  <a:lnTo>
                    <a:pt x="365772" y="0"/>
                  </a:lnTo>
                  <a:lnTo>
                    <a:pt x="321576" y="0"/>
                  </a:lnTo>
                  <a:lnTo>
                    <a:pt x="321576" y="91440"/>
                  </a:lnTo>
                  <a:lnTo>
                    <a:pt x="321576" y="135890"/>
                  </a:lnTo>
                  <a:lnTo>
                    <a:pt x="321576" y="241300"/>
                  </a:lnTo>
                  <a:lnTo>
                    <a:pt x="365772" y="241300"/>
                  </a:lnTo>
                  <a:lnTo>
                    <a:pt x="365772" y="135890"/>
                  </a:lnTo>
                  <a:lnTo>
                    <a:pt x="449592" y="135890"/>
                  </a:lnTo>
                  <a:lnTo>
                    <a:pt x="449592" y="241300"/>
                  </a:lnTo>
                  <a:lnTo>
                    <a:pt x="493788" y="241300"/>
                  </a:lnTo>
                  <a:lnTo>
                    <a:pt x="493788" y="135890"/>
                  </a:lnTo>
                  <a:lnTo>
                    <a:pt x="493788" y="91440"/>
                  </a:lnTo>
                  <a:lnTo>
                    <a:pt x="493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207008" y="1165605"/>
              <a:ext cx="374903" cy="241300"/>
            </a:xfrm>
            <a:prstGeom prst="rect">
              <a:avLst/>
            </a:prstGeom>
          </p:spPr>
        </p:pic>
        <p:sp>
          <p:nvSpPr>
            <p:cNvPr id="248" name="object 248" descr=""/>
            <p:cNvSpPr/>
            <p:nvPr/>
          </p:nvSpPr>
          <p:spPr>
            <a:xfrm>
              <a:off x="1684020" y="1165618"/>
              <a:ext cx="129539" cy="241300"/>
            </a:xfrm>
            <a:custGeom>
              <a:avLst/>
              <a:gdLst/>
              <a:ahLst/>
              <a:cxnLst/>
              <a:rect l="l" t="t" r="r" b="b"/>
              <a:pathLst>
                <a:path w="129539" h="241300">
                  <a:moveTo>
                    <a:pt x="12954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42672" y="44450"/>
                  </a:lnTo>
                  <a:lnTo>
                    <a:pt x="42672" y="241300"/>
                  </a:lnTo>
                  <a:lnTo>
                    <a:pt x="86868" y="241300"/>
                  </a:lnTo>
                  <a:lnTo>
                    <a:pt x="86868" y="44450"/>
                  </a:lnTo>
                  <a:lnTo>
                    <a:pt x="129540" y="4445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9" name="object 249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834895" y="1159763"/>
              <a:ext cx="249936" cy="252983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203704" y="1159763"/>
              <a:ext cx="149352" cy="252984"/>
            </a:xfrm>
            <a:prstGeom prst="rect">
              <a:avLst/>
            </a:prstGeom>
          </p:spPr>
        </p:pic>
        <p:pic>
          <p:nvPicPr>
            <p:cNvPr id="251" name="object 251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378963" y="1165859"/>
              <a:ext cx="435863" cy="240792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2947416" y="1165351"/>
              <a:ext cx="120650" cy="241300"/>
            </a:xfrm>
            <a:custGeom>
              <a:avLst/>
              <a:gdLst/>
              <a:ahLst/>
              <a:cxnLst/>
              <a:rect l="l" t="t" r="r" b="b"/>
              <a:pathLst>
                <a:path w="120650" h="241300">
                  <a:moveTo>
                    <a:pt x="12039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88900"/>
                  </a:lnTo>
                  <a:lnTo>
                    <a:pt x="0" y="13335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3350"/>
                  </a:lnTo>
                  <a:lnTo>
                    <a:pt x="120396" y="133350"/>
                  </a:lnTo>
                  <a:lnTo>
                    <a:pt x="120396" y="88900"/>
                  </a:lnTo>
                  <a:lnTo>
                    <a:pt x="44196" y="88900"/>
                  </a:lnTo>
                  <a:lnTo>
                    <a:pt x="44196" y="44450"/>
                  </a:lnTo>
                  <a:lnTo>
                    <a:pt x="120396" y="44450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3" name="object 253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096767" y="1159763"/>
              <a:ext cx="249936" cy="252983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3393947" y="1165859"/>
              <a:ext cx="155448" cy="240792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677411" y="1165859"/>
              <a:ext cx="150876" cy="240792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860291" y="1159763"/>
              <a:ext cx="249936" cy="252983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134611" y="1159763"/>
              <a:ext cx="149351" cy="252984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4309871" y="1159763"/>
              <a:ext cx="149351" cy="252984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596384" y="1165859"/>
              <a:ext cx="94488" cy="240791"/>
            </a:xfrm>
            <a:prstGeom prst="rect">
              <a:avLst/>
            </a:prstGeom>
          </p:spPr>
        </p:pic>
        <p:pic>
          <p:nvPicPr>
            <p:cNvPr id="260" name="object 260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776215" y="1159763"/>
              <a:ext cx="150876" cy="252984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951476" y="1159763"/>
              <a:ext cx="167639" cy="246888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142015" y="1159763"/>
              <a:ext cx="167599" cy="252984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5439143" y="1165351"/>
              <a:ext cx="172720" cy="241300"/>
            </a:xfrm>
            <a:custGeom>
              <a:avLst/>
              <a:gdLst/>
              <a:ahLst/>
              <a:cxnLst/>
              <a:rect l="l" t="t" r="r" b="b"/>
              <a:pathLst>
                <a:path w="172720" h="241300">
                  <a:moveTo>
                    <a:pt x="172212" y="0"/>
                  </a:moveTo>
                  <a:lnTo>
                    <a:pt x="128016" y="0"/>
                  </a:lnTo>
                  <a:lnTo>
                    <a:pt x="128016" y="91440"/>
                  </a:lnTo>
                  <a:lnTo>
                    <a:pt x="44196" y="9144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91440"/>
                  </a:lnTo>
                  <a:lnTo>
                    <a:pt x="0" y="135890"/>
                  </a:lnTo>
                  <a:lnTo>
                    <a:pt x="0" y="241300"/>
                  </a:lnTo>
                  <a:lnTo>
                    <a:pt x="44196" y="241300"/>
                  </a:lnTo>
                  <a:lnTo>
                    <a:pt x="44196" y="135890"/>
                  </a:lnTo>
                  <a:lnTo>
                    <a:pt x="128016" y="135890"/>
                  </a:lnTo>
                  <a:lnTo>
                    <a:pt x="128016" y="241300"/>
                  </a:lnTo>
                  <a:lnTo>
                    <a:pt x="172212" y="241300"/>
                  </a:lnTo>
                  <a:lnTo>
                    <a:pt x="172212" y="135890"/>
                  </a:lnTo>
                  <a:lnTo>
                    <a:pt x="172212" y="9144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667755" y="1165859"/>
              <a:ext cx="150876" cy="240792"/>
            </a:xfrm>
            <a:prstGeom prst="rect">
              <a:avLst/>
            </a:prstGeom>
          </p:spPr>
        </p:pic>
      </p:grpSp>
      <p:sp>
        <p:nvSpPr>
          <p:cNvPr id="265" name="object 265" descr=""/>
          <p:cNvSpPr/>
          <p:nvPr/>
        </p:nvSpPr>
        <p:spPr>
          <a:xfrm>
            <a:off x="4994148" y="497585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1336" y="28955"/>
                </a:moveTo>
                <a:lnTo>
                  <a:pt x="6096" y="28955"/>
                </a:lnTo>
                <a:lnTo>
                  <a:pt x="3048" y="25907"/>
                </a:lnTo>
                <a:lnTo>
                  <a:pt x="0" y="19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7432" y="7619"/>
                </a:lnTo>
                <a:lnTo>
                  <a:pt x="28956" y="10667"/>
                </a:lnTo>
                <a:lnTo>
                  <a:pt x="28956" y="19811"/>
                </a:lnTo>
                <a:lnTo>
                  <a:pt x="27432" y="22859"/>
                </a:lnTo>
                <a:lnTo>
                  <a:pt x="21336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 descr=""/>
          <p:cNvSpPr/>
          <p:nvPr/>
        </p:nvSpPr>
        <p:spPr>
          <a:xfrm>
            <a:off x="4994148" y="511454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5"/>
                </a:moveTo>
                <a:lnTo>
                  <a:pt x="10668" y="28955"/>
                </a:lnTo>
                <a:lnTo>
                  <a:pt x="6096" y="27431"/>
                </a:lnTo>
                <a:lnTo>
                  <a:pt x="3048" y="24383"/>
                </a:lnTo>
                <a:lnTo>
                  <a:pt x="1524" y="22859"/>
                </a:lnTo>
                <a:lnTo>
                  <a:pt x="0" y="18287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7432" y="7619"/>
                </a:lnTo>
                <a:lnTo>
                  <a:pt x="28956" y="10667"/>
                </a:lnTo>
                <a:lnTo>
                  <a:pt x="28956" y="18287"/>
                </a:lnTo>
                <a:lnTo>
                  <a:pt x="27432" y="22859"/>
                </a:lnTo>
                <a:lnTo>
                  <a:pt x="24384" y="24383"/>
                </a:lnTo>
                <a:lnTo>
                  <a:pt x="21336" y="27431"/>
                </a:lnTo>
                <a:lnTo>
                  <a:pt x="1828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 descr=""/>
          <p:cNvSpPr/>
          <p:nvPr/>
        </p:nvSpPr>
        <p:spPr>
          <a:xfrm>
            <a:off x="4994148" y="55305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6096" y="27432"/>
                </a:lnTo>
                <a:lnTo>
                  <a:pt x="3048" y="24384"/>
                </a:lnTo>
                <a:lnTo>
                  <a:pt x="0" y="18288"/>
                </a:lnTo>
                <a:lnTo>
                  <a:pt x="0" y="9144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4384" y="3048"/>
                </a:lnTo>
                <a:lnTo>
                  <a:pt x="27432" y="6096"/>
                </a:lnTo>
                <a:lnTo>
                  <a:pt x="28956" y="9144"/>
                </a:lnTo>
                <a:lnTo>
                  <a:pt x="28956" y="18288"/>
                </a:lnTo>
                <a:lnTo>
                  <a:pt x="27432" y="21336"/>
                </a:lnTo>
                <a:lnTo>
                  <a:pt x="21336" y="27432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8" name="object 268" descr="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131307" y="4943855"/>
            <a:ext cx="2087880" cy="1495043"/>
          </a:xfrm>
          <a:prstGeom prst="rect">
            <a:avLst/>
          </a:prstGeom>
        </p:spPr>
      </p:pic>
      <p:sp>
        <p:nvSpPr>
          <p:cNvPr id="269" name="object 269" descr=""/>
          <p:cNvSpPr/>
          <p:nvPr/>
        </p:nvSpPr>
        <p:spPr>
          <a:xfrm>
            <a:off x="4994148" y="5806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6096" y="27432"/>
                </a:lnTo>
                <a:lnTo>
                  <a:pt x="3048" y="24384"/>
                </a:lnTo>
                <a:lnTo>
                  <a:pt x="0" y="18288"/>
                </a:lnTo>
                <a:lnTo>
                  <a:pt x="0" y="10668"/>
                </a:lnTo>
                <a:lnTo>
                  <a:pt x="3048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4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1336"/>
                </a:lnTo>
                <a:lnTo>
                  <a:pt x="21336" y="27432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 descr=""/>
          <p:cNvSpPr/>
          <p:nvPr/>
        </p:nvSpPr>
        <p:spPr>
          <a:xfrm>
            <a:off x="4994148" y="60838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5"/>
                </a:moveTo>
                <a:lnTo>
                  <a:pt x="10668" y="28955"/>
                </a:lnTo>
                <a:lnTo>
                  <a:pt x="6096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9143"/>
                </a:lnTo>
                <a:lnTo>
                  <a:pt x="3048" y="3047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4384" y="3047"/>
                </a:lnTo>
                <a:lnTo>
                  <a:pt x="27432" y="6095"/>
                </a:lnTo>
                <a:lnTo>
                  <a:pt x="28956" y="9143"/>
                </a:lnTo>
                <a:lnTo>
                  <a:pt x="28956" y="18287"/>
                </a:lnTo>
                <a:lnTo>
                  <a:pt x="27432" y="21335"/>
                </a:lnTo>
                <a:lnTo>
                  <a:pt x="21336" y="27431"/>
                </a:lnTo>
                <a:lnTo>
                  <a:pt x="1828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 descr=""/>
          <p:cNvSpPr/>
          <p:nvPr/>
        </p:nvSpPr>
        <p:spPr>
          <a:xfrm>
            <a:off x="4994148" y="635965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6096" y="27432"/>
                </a:lnTo>
                <a:lnTo>
                  <a:pt x="3048" y="24384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3048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4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4384"/>
                </a:lnTo>
                <a:lnTo>
                  <a:pt x="21336" y="27432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2" name="object 272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5029200" y="2956560"/>
            <a:ext cx="2121407" cy="11140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Georgebirla.B</dc:creator>
  <dc:title>WHAT TO SAY-LONG HAUL.pdf</dc:title>
  <dcterms:created xsi:type="dcterms:W3CDTF">2023-06-23T10:37:00Z</dcterms:created>
  <dcterms:modified xsi:type="dcterms:W3CDTF">2023-06-23T10:37:00Z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2023-06-23T00:00:00Z</vt:filetime>
  </property>
  <property fmtid="{D5CDD505-2E9C-101B-9397-08002B2CF9AE}" pid="3" name="LastSaved">
    <vt:filetime>2023-06-23T00:00:00Z</vt:filetime>
  </property>
  <property fmtid="{D5CDD505-2E9C-101B-9397-08002B2CF9AE}" pid="4" name="Producer">
    <vt:lpwstr>Microsoft: Print To PDF</vt:lpwstr>
  </property>
</Properties>
</file>